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55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73" r:id="rId5"/>
    <p:sldId id="275" r:id="rId6"/>
    <p:sldId id="287" r:id="rId7"/>
    <p:sldId id="276" r:id="rId8"/>
    <p:sldId id="288" r:id="rId9"/>
    <p:sldId id="27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89" r:id="rId19"/>
    <p:sldId id="266" r:id="rId20"/>
    <p:sldId id="267" r:id="rId21"/>
    <p:sldId id="271" r:id="rId22"/>
    <p:sldId id="26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70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pple.com/th/ios/ios-11/" TargetMode="External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B5A77-355D-475B-9D3F-1CDAA68C5593}" type="doc">
      <dgm:prSet loTypeId="urn:microsoft.com/office/officeart/2005/8/layout/target3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88F13B84-2863-46B2-A451-7D9B1CE91F35}">
      <dgm:prSet/>
      <dgm:spPr/>
      <dgm:t>
        <a:bodyPr/>
        <a:lstStyle/>
        <a:p>
          <a:pPr rtl="0"/>
          <a:endParaRPr lang="th-TH" b="1" dirty="0">
            <a:solidFill>
              <a:srgbClr val="0070C0"/>
            </a:solidFill>
          </a:endParaRPr>
        </a:p>
      </dgm:t>
    </dgm:pt>
    <dgm:pt modelId="{2B7432D4-BC0B-41D8-B895-CC33766238D3}" type="parTrans" cxnId="{23FA0531-DA4F-4453-AAC9-02B1A7E3F093}">
      <dgm:prSet/>
      <dgm:spPr/>
      <dgm:t>
        <a:bodyPr/>
        <a:lstStyle/>
        <a:p>
          <a:endParaRPr lang="th-TH"/>
        </a:p>
      </dgm:t>
    </dgm:pt>
    <dgm:pt modelId="{44CC1644-1B8C-4E0A-8240-50781F297316}" type="sibTrans" cxnId="{23FA0531-DA4F-4453-AAC9-02B1A7E3F093}">
      <dgm:prSet/>
      <dgm:spPr/>
      <dgm:t>
        <a:bodyPr/>
        <a:lstStyle/>
        <a:p>
          <a:endParaRPr lang="th-TH"/>
        </a:p>
      </dgm:t>
    </dgm:pt>
    <dgm:pt modelId="{9F749E5F-FDBD-4000-9A3F-ADDF83C4E38D}">
      <dgm:prSet/>
      <dgm:spPr/>
      <dgm:t>
        <a:bodyPr/>
        <a:lstStyle/>
        <a:p>
          <a:r>
            <a:rPr lang="th-TH" b="1" dirty="0" smtClean="0">
              <a:solidFill>
                <a:srgbClr val="FF0000"/>
              </a:solidFill>
            </a:rPr>
            <a:t>ก้าวใหญ่สำหรับ </a:t>
          </a:r>
          <a:r>
            <a:rPr lang="en-US" b="1" dirty="0" err="1" smtClean="0">
              <a:solidFill>
                <a:srgbClr val="FF0000"/>
              </a:solidFill>
            </a:rPr>
            <a:t>iPhone</a:t>
          </a:r>
          <a:r>
            <a:rPr lang="th-TH" b="1" dirty="0" smtClean="0">
              <a:solidFill>
                <a:srgbClr val="FF0000"/>
              </a:solidFill>
            </a:rPr>
            <a:t> ก้าวกระโดดสำหรับ </a:t>
          </a:r>
          <a:r>
            <a:rPr lang="en-US" b="1" dirty="0" err="1" smtClean="0">
              <a:solidFill>
                <a:srgbClr val="FF0000"/>
              </a:solidFill>
            </a:rPr>
            <a:t>iPad</a:t>
          </a:r>
          <a:endParaRPr lang="en-US" dirty="0">
            <a:solidFill>
              <a:srgbClr val="FF0000"/>
            </a:solidFill>
          </a:endParaRPr>
        </a:p>
      </dgm:t>
    </dgm:pt>
    <dgm:pt modelId="{E25D2ED5-6B46-4374-83FA-3E4762DFBF8B}" type="parTrans" cxnId="{AA02EB0A-C769-477D-A467-BD8E62F74A46}">
      <dgm:prSet/>
      <dgm:spPr/>
      <dgm:t>
        <a:bodyPr/>
        <a:lstStyle/>
        <a:p>
          <a:endParaRPr lang="th-TH"/>
        </a:p>
      </dgm:t>
    </dgm:pt>
    <dgm:pt modelId="{6C8FFEF3-0B46-4EFA-BCD1-00702774D827}" type="sibTrans" cxnId="{AA02EB0A-C769-477D-A467-BD8E62F74A46}">
      <dgm:prSet/>
      <dgm:spPr/>
      <dgm:t>
        <a:bodyPr/>
        <a:lstStyle/>
        <a:p>
          <a:endParaRPr lang="th-TH"/>
        </a:p>
      </dgm:t>
    </dgm:pt>
    <dgm:pt modelId="{F4633A67-20C6-4F1C-AB49-F029CA3F7C77}" type="pres">
      <dgm:prSet presAssocID="{AAEB5A77-355D-475B-9D3F-1CDAA68C559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B61FD4E-413D-4943-9F6D-43A3B7BD5C87}" type="pres">
      <dgm:prSet presAssocID="{88F13B84-2863-46B2-A451-7D9B1CE91F35}" presName="circle1" presStyleLbl="node1" presStyleIdx="0" presStyleCnt="2"/>
      <dgm:spPr/>
      <dgm:t>
        <a:bodyPr/>
        <a:lstStyle/>
        <a:p>
          <a:endParaRPr lang="th-TH"/>
        </a:p>
      </dgm:t>
    </dgm:pt>
    <dgm:pt modelId="{17D6E5AE-6694-4F1F-BDE0-6CE03709E2B8}" type="pres">
      <dgm:prSet presAssocID="{88F13B84-2863-46B2-A451-7D9B1CE91F35}" presName="space" presStyleCnt="0"/>
      <dgm:spPr/>
      <dgm:t>
        <a:bodyPr/>
        <a:lstStyle/>
        <a:p>
          <a:endParaRPr lang="th-TH"/>
        </a:p>
      </dgm:t>
    </dgm:pt>
    <dgm:pt modelId="{DD429BF0-B6CD-41F7-A48D-950EF059F35D}" type="pres">
      <dgm:prSet presAssocID="{88F13B84-2863-46B2-A451-7D9B1CE91F35}" presName="rect1" presStyleLbl="alignAcc1" presStyleIdx="0" presStyleCnt="2" custLinFactNeighborX="-5653" custLinFactNeighborY="-3333"/>
      <dgm:spPr/>
      <dgm:t>
        <a:bodyPr/>
        <a:lstStyle/>
        <a:p>
          <a:endParaRPr lang="th-TH"/>
        </a:p>
      </dgm:t>
    </dgm:pt>
    <dgm:pt modelId="{62613C6F-9348-40C0-8E7E-0DFDC91D55BD}" type="pres">
      <dgm:prSet presAssocID="{9F749E5F-FDBD-4000-9A3F-ADDF83C4E38D}" presName="vertSpace2" presStyleLbl="node1" presStyleIdx="0" presStyleCnt="2"/>
      <dgm:spPr/>
      <dgm:t>
        <a:bodyPr/>
        <a:lstStyle/>
        <a:p>
          <a:endParaRPr lang="th-TH"/>
        </a:p>
      </dgm:t>
    </dgm:pt>
    <dgm:pt modelId="{ED018CBD-F83B-4CAF-89CF-B318E46B712B}" type="pres">
      <dgm:prSet presAssocID="{9F749E5F-FDBD-4000-9A3F-ADDF83C4E38D}" presName="circle2" presStyleLbl="node1" presStyleIdx="1" presStyleCnt="2"/>
      <dgm:spPr/>
      <dgm:t>
        <a:bodyPr/>
        <a:lstStyle/>
        <a:p>
          <a:endParaRPr lang="th-TH"/>
        </a:p>
      </dgm:t>
    </dgm:pt>
    <dgm:pt modelId="{8762F451-4A98-41D0-A54C-7C909C252C82}" type="pres">
      <dgm:prSet presAssocID="{9F749E5F-FDBD-4000-9A3F-ADDF83C4E38D}" presName="rect2" presStyleLbl="alignAcc1" presStyleIdx="1" presStyleCnt="2" custLinFactNeighborX="-293" custLinFactNeighborY="-38615"/>
      <dgm:spPr/>
      <dgm:t>
        <a:bodyPr/>
        <a:lstStyle/>
        <a:p>
          <a:endParaRPr lang="th-TH"/>
        </a:p>
      </dgm:t>
    </dgm:pt>
    <dgm:pt modelId="{C52125FF-ADA0-45E2-9840-64585A84AE3E}" type="pres">
      <dgm:prSet presAssocID="{88F13B84-2863-46B2-A451-7D9B1CE91F3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1F191B-2A67-4488-BB01-9F3751DD91F3}" type="pres">
      <dgm:prSet presAssocID="{9F749E5F-FDBD-4000-9A3F-ADDF83C4E38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5A470E1-28C6-49CC-A0A4-48389D6DDF6D}" type="presOf" srcId="{88F13B84-2863-46B2-A451-7D9B1CE91F35}" destId="{C52125FF-ADA0-45E2-9840-64585A84AE3E}" srcOrd="1" destOrd="0" presId="urn:microsoft.com/office/officeart/2005/8/layout/target3"/>
    <dgm:cxn modelId="{C53D45FF-705A-4402-85EC-0E7FE3AF347F}" type="presOf" srcId="{AAEB5A77-355D-475B-9D3F-1CDAA68C5593}" destId="{F4633A67-20C6-4F1C-AB49-F029CA3F7C77}" srcOrd="0" destOrd="0" presId="urn:microsoft.com/office/officeart/2005/8/layout/target3"/>
    <dgm:cxn modelId="{E209B0F3-764B-4FBD-8DA0-6BFE679E14FD}" type="presOf" srcId="{9F749E5F-FDBD-4000-9A3F-ADDF83C4E38D}" destId="{781F191B-2A67-4488-BB01-9F3751DD91F3}" srcOrd="1" destOrd="0" presId="urn:microsoft.com/office/officeart/2005/8/layout/target3"/>
    <dgm:cxn modelId="{AA02EB0A-C769-477D-A467-BD8E62F74A46}" srcId="{AAEB5A77-355D-475B-9D3F-1CDAA68C5593}" destId="{9F749E5F-FDBD-4000-9A3F-ADDF83C4E38D}" srcOrd="1" destOrd="0" parTransId="{E25D2ED5-6B46-4374-83FA-3E4762DFBF8B}" sibTransId="{6C8FFEF3-0B46-4EFA-BCD1-00702774D827}"/>
    <dgm:cxn modelId="{A1C27B69-CB01-4B71-971F-A6E3D2563C11}" type="presOf" srcId="{88F13B84-2863-46B2-A451-7D9B1CE91F35}" destId="{DD429BF0-B6CD-41F7-A48D-950EF059F35D}" srcOrd="0" destOrd="0" presId="urn:microsoft.com/office/officeart/2005/8/layout/target3"/>
    <dgm:cxn modelId="{23FA0531-DA4F-4453-AAC9-02B1A7E3F093}" srcId="{AAEB5A77-355D-475B-9D3F-1CDAA68C5593}" destId="{88F13B84-2863-46B2-A451-7D9B1CE91F35}" srcOrd="0" destOrd="0" parTransId="{2B7432D4-BC0B-41D8-B895-CC33766238D3}" sibTransId="{44CC1644-1B8C-4E0A-8240-50781F297316}"/>
    <dgm:cxn modelId="{917F6585-AAA9-402F-B3E4-DA34DF8CFEEA}" type="presOf" srcId="{9F749E5F-FDBD-4000-9A3F-ADDF83C4E38D}" destId="{8762F451-4A98-41D0-A54C-7C909C252C82}" srcOrd="0" destOrd="0" presId="urn:microsoft.com/office/officeart/2005/8/layout/target3"/>
    <dgm:cxn modelId="{5FA6383F-DF37-4DE2-A2E1-C4C4EE7F28CC}" type="presParOf" srcId="{F4633A67-20C6-4F1C-AB49-F029CA3F7C77}" destId="{8B61FD4E-413D-4943-9F6D-43A3B7BD5C87}" srcOrd="0" destOrd="0" presId="urn:microsoft.com/office/officeart/2005/8/layout/target3"/>
    <dgm:cxn modelId="{B8700D61-1AA0-4EDB-AB8F-75623DBD22C0}" type="presParOf" srcId="{F4633A67-20C6-4F1C-AB49-F029CA3F7C77}" destId="{17D6E5AE-6694-4F1F-BDE0-6CE03709E2B8}" srcOrd="1" destOrd="0" presId="urn:microsoft.com/office/officeart/2005/8/layout/target3"/>
    <dgm:cxn modelId="{ACB47169-95BA-43DF-9EF7-85D4DD5A3570}" type="presParOf" srcId="{F4633A67-20C6-4F1C-AB49-F029CA3F7C77}" destId="{DD429BF0-B6CD-41F7-A48D-950EF059F35D}" srcOrd="2" destOrd="0" presId="urn:microsoft.com/office/officeart/2005/8/layout/target3"/>
    <dgm:cxn modelId="{DA058621-0FDB-4558-8A45-0B0706D4384B}" type="presParOf" srcId="{F4633A67-20C6-4F1C-AB49-F029CA3F7C77}" destId="{62613C6F-9348-40C0-8E7E-0DFDC91D55BD}" srcOrd="3" destOrd="0" presId="urn:microsoft.com/office/officeart/2005/8/layout/target3"/>
    <dgm:cxn modelId="{B0B62C47-4E09-474E-A894-FB1DC403E6E8}" type="presParOf" srcId="{F4633A67-20C6-4F1C-AB49-F029CA3F7C77}" destId="{ED018CBD-F83B-4CAF-89CF-B318E46B712B}" srcOrd="4" destOrd="0" presId="urn:microsoft.com/office/officeart/2005/8/layout/target3"/>
    <dgm:cxn modelId="{B1F9FD06-B602-4B3E-A1C7-96D4117B45CD}" type="presParOf" srcId="{F4633A67-20C6-4F1C-AB49-F029CA3F7C77}" destId="{8762F451-4A98-41D0-A54C-7C909C252C82}" srcOrd="5" destOrd="0" presId="urn:microsoft.com/office/officeart/2005/8/layout/target3"/>
    <dgm:cxn modelId="{73D64D22-E420-4831-863E-CBC00C4BCBB7}" type="presParOf" srcId="{F4633A67-20C6-4F1C-AB49-F029CA3F7C77}" destId="{C52125FF-ADA0-45E2-9840-64585A84AE3E}" srcOrd="6" destOrd="0" presId="urn:microsoft.com/office/officeart/2005/8/layout/target3"/>
    <dgm:cxn modelId="{C12A9CCA-6081-4123-BCBE-FF4B7F9C82D9}" type="presParOf" srcId="{F4633A67-20C6-4F1C-AB49-F029CA3F7C77}" destId="{781F191B-2A67-4488-BB01-9F3751DD91F3}" srcOrd="7" destOrd="0" presId="urn:microsoft.com/office/officeart/2005/8/layout/targe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964580-98E0-427D-B1BF-DAC5F000F87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2EFC3498-F9C6-4A87-B40F-5163BA8D45CF}">
      <dgm:prSet custT="1"/>
      <dgm:spPr/>
      <dgm:t>
        <a:bodyPr/>
        <a:lstStyle/>
        <a:p>
          <a:pPr algn="ctr" rtl="0"/>
          <a:r>
            <a:rPr lang="en-US" sz="1800" b="1" i="0" baseline="0" dirty="0" smtClean="0"/>
            <a:t>iPod touch (6th generation)</a:t>
          </a:r>
          <a:endParaRPr lang="en-US" sz="1800" b="1" i="0" baseline="0" dirty="0"/>
        </a:p>
      </dgm:t>
    </dgm:pt>
    <dgm:pt modelId="{4D82C884-9D82-41E9-9B4B-E2DC8D90EAB1}" type="parTrans" cxnId="{9C5F1678-EC9A-4D4F-A453-CD3985F258A0}">
      <dgm:prSet/>
      <dgm:spPr/>
      <dgm:t>
        <a:bodyPr/>
        <a:lstStyle/>
        <a:p>
          <a:endParaRPr lang="th-TH" sz="2800" b="1"/>
        </a:p>
      </dgm:t>
    </dgm:pt>
    <dgm:pt modelId="{8FD1B2F6-F4C2-40A2-A97D-3021E15C1B9A}" type="sibTrans" cxnId="{9C5F1678-EC9A-4D4F-A453-CD3985F258A0}">
      <dgm:prSet/>
      <dgm:spPr/>
      <dgm:t>
        <a:bodyPr/>
        <a:lstStyle/>
        <a:p>
          <a:endParaRPr lang="th-TH" sz="2800" b="1"/>
        </a:p>
      </dgm:t>
    </dgm:pt>
    <dgm:pt modelId="{13F3449B-0ACE-4745-9333-83B6FB45414D}" type="pres">
      <dgm:prSet presAssocID="{F3964580-98E0-427D-B1BF-DAC5F000F8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3DDD70E-E637-445B-B7E2-8F4372BA0430}" type="pres">
      <dgm:prSet presAssocID="{2EFC3498-F9C6-4A87-B40F-5163BA8D45CF}" presName="parentText" presStyleLbl="node1" presStyleIdx="0" presStyleCnt="1" custLinFactNeighborX="1667" custLinFactNeighborY="137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C5F1678-EC9A-4D4F-A453-CD3985F258A0}" srcId="{F3964580-98E0-427D-B1BF-DAC5F000F870}" destId="{2EFC3498-F9C6-4A87-B40F-5163BA8D45CF}" srcOrd="0" destOrd="0" parTransId="{4D82C884-9D82-41E9-9B4B-E2DC8D90EAB1}" sibTransId="{8FD1B2F6-F4C2-40A2-A97D-3021E15C1B9A}"/>
    <dgm:cxn modelId="{DEC13676-DFB0-4CA6-975C-95564206AE5A}" type="presOf" srcId="{F3964580-98E0-427D-B1BF-DAC5F000F870}" destId="{13F3449B-0ACE-4745-9333-83B6FB45414D}" srcOrd="0" destOrd="0" presId="urn:microsoft.com/office/officeart/2005/8/layout/vList2"/>
    <dgm:cxn modelId="{D544E9DF-B82E-41D5-AA99-64F2DB6BDEA7}" type="presOf" srcId="{2EFC3498-F9C6-4A87-B40F-5163BA8D45CF}" destId="{F3DDD70E-E637-445B-B7E2-8F4372BA0430}" srcOrd="0" destOrd="0" presId="urn:microsoft.com/office/officeart/2005/8/layout/vList2"/>
    <dgm:cxn modelId="{85B4D7AD-5AEE-4157-B026-B0F612C7793D}" type="presParOf" srcId="{13F3449B-0ACE-4745-9333-83B6FB45414D}" destId="{F3DDD70E-E637-445B-B7E2-8F4372BA043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5F657C-9398-4038-B4DA-BB75615152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488BF9F-02FF-4A6D-BE22-23EB5D804C85}">
      <dgm:prSet custT="1"/>
      <dgm:spPr/>
      <dgm:t>
        <a:bodyPr/>
        <a:lstStyle/>
        <a:p>
          <a:pPr rtl="0"/>
          <a:r>
            <a:rPr lang="th-TH" sz="4000" b="1" i="0" baseline="0" dirty="0" err="1" smtClean="0">
              <a:latin typeface="Angsana New" pitchFamily="18" charset="-34"/>
              <a:cs typeface="Angsana New" pitchFamily="18" charset="-34"/>
            </a:rPr>
            <a:t>การอัปเดต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4000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เวอร์ชันใหม่แต่ละครั้ง มีความเสี่ยงที่ข้อมูลจะสูญหาย เพื่อเป็นการป้องกัน ก่อนที่</a:t>
          </a:r>
          <a:r>
            <a:rPr lang="th-TH" sz="4000" b="1" i="0" baseline="0" dirty="0" err="1" smtClean="0">
              <a:latin typeface="Angsana New" pitchFamily="18" charset="-34"/>
              <a:cs typeface="Angsana New" pitchFamily="18" charset="-34"/>
            </a:rPr>
            <a:t>จะอัปเดต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4000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เราต้องสำรองข้อมูลให้เรียบร้อย โดยทั่วไปจะมี 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2 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วิธีหลักๆ ดังนี้</a:t>
          </a:r>
          <a:endParaRPr lang="th-TH" sz="40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E71A69A8-812E-47D1-A047-43170B9725F9}" type="parTrans" cxnId="{8257B36A-8953-4456-837B-4234DCC48023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6B7AE712-A9D6-4D52-9616-582FD8B2E8DE}" type="sibTrans" cxnId="{8257B36A-8953-4456-837B-4234DCC48023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CC43E5F3-ACDA-4214-B769-3FC47562737A}" type="pres">
      <dgm:prSet presAssocID="{9C5F657C-9398-4038-B4DA-BB75615152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9AC959E-D46C-431C-87E8-F080C4DB4CD1}" type="pres">
      <dgm:prSet presAssocID="{3488BF9F-02FF-4A6D-BE22-23EB5D804C85}" presName="parentText" presStyleLbl="node1" presStyleIdx="0" presStyleCnt="1" custScaleY="701057" custLinFactNeighborX="-3150" custLinFactNeighborY="5363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CA08A74-7A76-45C1-89A4-9BD5124E24BD}" type="presOf" srcId="{3488BF9F-02FF-4A6D-BE22-23EB5D804C85}" destId="{89AC959E-D46C-431C-87E8-F080C4DB4CD1}" srcOrd="0" destOrd="0" presId="urn:microsoft.com/office/officeart/2005/8/layout/vList2"/>
    <dgm:cxn modelId="{67768690-A889-42DA-829C-9A62D816F81E}" type="presOf" srcId="{9C5F657C-9398-4038-B4DA-BB75615152EA}" destId="{CC43E5F3-ACDA-4214-B769-3FC47562737A}" srcOrd="0" destOrd="0" presId="urn:microsoft.com/office/officeart/2005/8/layout/vList2"/>
    <dgm:cxn modelId="{8257B36A-8953-4456-837B-4234DCC48023}" srcId="{9C5F657C-9398-4038-B4DA-BB75615152EA}" destId="{3488BF9F-02FF-4A6D-BE22-23EB5D804C85}" srcOrd="0" destOrd="0" parTransId="{E71A69A8-812E-47D1-A047-43170B9725F9}" sibTransId="{6B7AE712-A9D6-4D52-9616-582FD8B2E8DE}"/>
    <dgm:cxn modelId="{A3138592-344B-42C4-B93F-442957A6EE3E}" type="presParOf" srcId="{CC43E5F3-ACDA-4214-B769-3FC47562737A}" destId="{89AC959E-D46C-431C-87E8-F080C4DB4CD1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EF8378-F007-4CC0-89C2-818F4B92370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BB09161-3EFB-4404-8692-D693A4906447}">
      <dgm:prSet custT="1"/>
      <dgm:spPr/>
      <dgm:t>
        <a:bodyPr/>
        <a:lstStyle/>
        <a:p>
          <a:pPr algn="ctr" rtl="0"/>
          <a:r>
            <a:rPr lang="th-TH" sz="4400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สำรอง </a:t>
          </a:r>
          <a:r>
            <a:rPr lang="en-US" sz="4400" b="1" dirty="0" err="1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iPhone</a:t>
          </a:r>
          <a:r>
            <a:rPr lang="en-US" sz="4400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4400" b="1" dirty="0" err="1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iPad</a:t>
          </a:r>
          <a:r>
            <a:rPr lang="en-US" sz="4400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sz="4400" b="1" dirty="0" err="1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ก่อนอัปเดต</a:t>
          </a:r>
          <a:r>
            <a:rPr lang="th-TH" sz="4400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4400" b="1" dirty="0" err="1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iOS</a:t>
          </a:r>
          <a:r>
            <a:rPr lang="en-US" sz="4400" b="1" dirty="0" smtClean="0">
              <a:solidFill>
                <a:srgbClr val="7030A0"/>
              </a:solidFill>
              <a:latin typeface="Angsana New" pitchFamily="18" charset="-34"/>
              <a:cs typeface="Angsana New" pitchFamily="18" charset="-34"/>
            </a:rPr>
            <a:t> 11</a:t>
          </a:r>
          <a:endParaRPr lang="th-TH" sz="4400" b="1" dirty="0">
            <a:solidFill>
              <a:srgbClr val="7030A0"/>
            </a:solidFill>
            <a:latin typeface="Angsana New" pitchFamily="18" charset="-34"/>
            <a:cs typeface="Angsana New" pitchFamily="18" charset="-34"/>
          </a:endParaRPr>
        </a:p>
      </dgm:t>
    </dgm:pt>
    <dgm:pt modelId="{95250EC1-1B51-4723-8117-995FBC1C519D}" type="parTrans" cxnId="{67CBF135-C0F8-41F3-ADF5-A086416FBB51}">
      <dgm:prSet/>
      <dgm:spPr/>
      <dgm:t>
        <a:bodyPr/>
        <a:lstStyle/>
        <a:p>
          <a:endParaRPr lang="th-TH" sz="3200">
            <a:solidFill>
              <a:srgbClr val="7030A0"/>
            </a:solidFill>
          </a:endParaRPr>
        </a:p>
      </dgm:t>
    </dgm:pt>
    <dgm:pt modelId="{55C598F0-C8A4-410B-8E58-39B8A0A0AE17}" type="sibTrans" cxnId="{67CBF135-C0F8-41F3-ADF5-A086416FBB51}">
      <dgm:prSet/>
      <dgm:spPr/>
      <dgm:t>
        <a:bodyPr/>
        <a:lstStyle/>
        <a:p>
          <a:endParaRPr lang="th-TH" sz="3200">
            <a:solidFill>
              <a:srgbClr val="7030A0"/>
            </a:solidFill>
          </a:endParaRPr>
        </a:p>
      </dgm:t>
    </dgm:pt>
    <dgm:pt modelId="{2A6EE3A4-700C-423D-9F17-AD126650F1D3}" type="pres">
      <dgm:prSet presAssocID="{D8EF8378-F007-4CC0-89C2-818F4B923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BF9D7D-CE8E-44D3-8A2E-1589932323AB}" type="pres">
      <dgm:prSet presAssocID="{ABB09161-3EFB-4404-8692-D693A4906447}" presName="parentText" presStyleLbl="node1" presStyleIdx="0" presStyleCnt="1" custLinFactNeighborY="-915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7CBF135-C0F8-41F3-ADF5-A086416FBB51}" srcId="{D8EF8378-F007-4CC0-89C2-818F4B92370D}" destId="{ABB09161-3EFB-4404-8692-D693A4906447}" srcOrd="0" destOrd="0" parTransId="{95250EC1-1B51-4723-8117-995FBC1C519D}" sibTransId="{55C598F0-C8A4-410B-8E58-39B8A0A0AE17}"/>
    <dgm:cxn modelId="{3E65EF78-6AD3-43A5-8CD7-25D3BC14B63D}" type="presOf" srcId="{ABB09161-3EFB-4404-8692-D693A4906447}" destId="{75BF9D7D-CE8E-44D3-8A2E-1589932323AB}" srcOrd="0" destOrd="0" presId="urn:microsoft.com/office/officeart/2005/8/layout/vList2"/>
    <dgm:cxn modelId="{138639AE-C1B9-4156-8568-7C3518FDF93E}" type="presOf" srcId="{D8EF8378-F007-4CC0-89C2-818F4B92370D}" destId="{2A6EE3A4-700C-423D-9F17-AD126650F1D3}" srcOrd="0" destOrd="0" presId="urn:microsoft.com/office/officeart/2005/8/layout/vList2"/>
    <dgm:cxn modelId="{247A281C-AB5A-4667-B75F-E374D27770D0}" type="presParOf" srcId="{2A6EE3A4-700C-423D-9F17-AD126650F1D3}" destId="{75BF9D7D-CE8E-44D3-8A2E-1589932323AB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A8B100-A19A-44D9-8A93-77CDB2492C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082D32A8-03EB-4309-8E2A-FA558D692E4D}">
      <dgm:prSet/>
      <dgm:spPr/>
      <dgm:t>
        <a:bodyPr/>
        <a:lstStyle/>
        <a:p>
          <a:pPr rtl="0"/>
          <a:r>
            <a:rPr lang="en-US" b="1" i="0" baseline="0" dirty="0" smtClean="0"/>
            <a:t>1. </a:t>
          </a:r>
          <a:r>
            <a:rPr lang="th-TH" b="1" i="0" baseline="0" dirty="0" smtClean="0"/>
            <a:t>สำรองข้อมูลด้วย </a:t>
          </a:r>
          <a:r>
            <a:rPr lang="en-US" b="1" i="0" baseline="0" dirty="0" err="1" smtClean="0"/>
            <a:t>iCloud</a:t>
          </a:r>
          <a:endParaRPr lang="en-US" b="1" i="0" baseline="0" dirty="0"/>
        </a:p>
      </dgm:t>
    </dgm:pt>
    <dgm:pt modelId="{458C4C8C-20D4-4AEB-B24A-0C0F23EBA202}" type="parTrans" cxnId="{A9BCD001-3EE0-4B78-AE13-F69590C73699}">
      <dgm:prSet/>
      <dgm:spPr/>
      <dgm:t>
        <a:bodyPr/>
        <a:lstStyle/>
        <a:p>
          <a:endParaRPr lang="th-TH"/>
        </a:p>
      </dgm:t>
    </dgm:pt>
    <dgm:pt modelId="{66B46844-74BD-4EAA-9F1C-361D80D5BA3C}" type="sibTrans" cxnId="{A9BCD001-3EE0-4B78-AE13-F69590C73699}">
      <dgm:prSet/>
      <dgm:spPr/>
      <dgm:t>
        <a:bodyPr/>
        <a:lstStyle/>
        <a:p>
          <a:endParaRPr lang="th-TH"/>
        </a:p>
      </dgm:t>
    </dgm:pt>
    <dgm:pt modelId="{645ADF21-B8CD-4958-90AA-1A072F09A5FF}" type="pres">
      <dgm:prSet presAssocID="{61A8B100-A19A-44D9-8A93-77CDB2492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4BB2C43-DFFF-4E0D-B55C-2E1B0E2C14DE}" type="pres">
      <dgm:prSet presAssocID="{082D32A8-03EB-4309-8E2A-FA558D692E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BCD001-3EE0-4B78-AE13-F69590C73699}" srcId="{61A8B100-A19A-44D9-8A93-77CDB2492CF7}" destId="{082D32A8-03EB-4309-8E2A-FA558D692E4D}" srcOrd="0" destOrd="0" parTransId="{458C4C8C-20D4-4AEB-B24A-0C0F23EBA202}" sibTransId="{66B46844-74BD-4EAA-9F1C-361D80D5BA3C}"/>
    <dgm:cxn modelId="{4EA3B42C-C207-4374-851D-4D0EC45B4E86}" type="presOf" srcId="{082D32A8-03EB-4309-8E2A-FA558D692E4D}" destId="{64BB2C43-DFFF-4E0D-B55C-2E1B0E2C14DE}" srcOrd="0" destOrd="0" presId="urn:microsoft.com/office/officeart/2005/8/layout/vList2"/>
    <dgm:cxn modelId="{6AEFFCB9-818F-4E40-835A-F6A6E4ECA3D4}" type="presOf" srcId="{61A8B100-A19A-44D9-8A93-77CDB2492CF7}" destId="{645ADF21-B8CD-4958-90AA-1A072F09A5FF}" srcOrd="0" destOrd="0" presId="urn:microsoft.com/office/officeart/2005/8/layout/vList2"/>
    <dgm:cxn modelId="{3D52DC75-ACE2-45EF-BE29-C4E7870105AB}" type="presParOf" srcId="{645ADF21-B8CD-4958-90AA-1A072F09A5FF}" destId="{64BB2C43-DFFF-4E0D-B55C-2E1B0E2C14DE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23D75F-01E4-4628-8264-D364691F39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9C8D4D49-313D-4EB3-9C9E-648A3BC70735}">
      <dgm:prSet/>
      <dgm:spPr/>
      <dgm:t>
        <a:bodyPr/>
        <a:lstStyle/>
        <a:p>
          <a:pPr rtl="0"/>
          <a:r>
            <a:rPr lang="en-US" b="1" i="0" baseline="0" dirty="0" smtClean="0"/>
            <a:t>2. </a:t>
          </a:r>
          <a:r>
            <a:rPr lang="th-TH" b="1" i="0" baseline="0" dirty="0" smtClean="0"/>
            <a:t>สำรองข้อมูลด้วย </a:t>
          </a:r>
          <a:r>
            <a:rPr lang="en-US" b="1" i="0" baseline="0" dirty="0" smtClean="0"/>
            <a:t>iTunes</a:t>
          </a:r>
          <a:endParaRPr lang="en-US" b="1" i="0" baseline="0" dirty="0"/>
        </a:p>
      </dgm:t>
    </dgm:pt>
    <dgm:pt modelId="{6F26F25E-6BC1-4F39-920C-AEC2747221C4}" type="parTrans" cxnId="{CDC9EE59-47C4-400F-B4CD-03ED03819367}">
      <dgm:prSet/>
      <dgm:spPr/>
      <dgm:t>
        <a:bodyPr/>
        <a:lstStyle/>
        <a:p>
          <a:endParaRPr lang="th-TH" b="1"/>
        </a:p>
      </dgm:t>
    </dgm:pt>
    <dgm:pt modelId="{B9B4F04B-CB5D-47EC-9F56-7F5E085DE3BE}" type="sibTrans" cxnId="{CDC9EE59-47C4-400F-B4CD-03ED03819367}">
      <dgm:prSet/>
      <dgm:spPr/>
      <dgm:t>
        <a:bodyPr/>
        <a:lstStyle/>
        <a:p>
          <a:endParaRPr lang="th-TH" b="1"/>
        </a:p>
      </dgm:t>
    </dgm:pt>
    <dgm:pt modelId="{CA11037A-1888-4DAA-8303-2AB62D9E73EB}" type="pres">
      <dgm:prSet presAssocID="{CA23D75F-01E4-4628-8264-D364691F39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52DBB52-54A3-48E2-AC65-01C4987CA680}" type="pres">
      <dgm:prSet presAssocID="{9C8D4D49-313D-4EB3-9C9E-648A3BC70735}" presName="parentText" presStyleLbl="node1" presStyleIdx="0" presStyleCnt="1" custLinFactNeighborY="656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8901845-7895-4601-AB67-3EB386FD3628}" type="presOf" srcId="{CA23D75F-01E4-4628-8264-D364691F3906}" destId="{CA11037A-1888-4DAA-8303-2AB62D9E73EB}" srcOrd="0" destOrd="0" presId="urn:microsoft.com/office/officeart/2005/8/layout/vList2"/>
    <dgm:cxn modelId="{CDC9EE59-47C4-400F-B4CD-03ED03819367}" srcId="{CA23D75F-01E4-4628-8264-D364691F3906}" destId="{9C8D4D49-313D-4EB3-9C9E-648A3BC70735}" srcOrd="0" destOrd="0" parTransId="{6F26F25E-6BC1-4F39-920C-AEC2747221C4}" sibTransId="{B9B4F04B-CB5D-47EC-9F56-7F5E085DE3BE}"/>
    <dgm:cxn modelId="{BB2E7E13-41F8-4D63-A1A3-7F66AE797BE3}" type="presOf" srcId="{9C8D4D49-313D-4EB3-9C9E-648A3BC70735}" destId="{852DBB52-54A3-48E2-AC65-01C4987CA680}" srcOrd="0" destOrd="0" presId="urn:microsoft.com/office/officeart/2005/8/layout/vList2"/>
    <dgm:cxn modelId="{846DD2CC-1EEC-4934-B55E-284EB8F86EA2}" type="presParOf" srcId="{CA11037A-1888-4DAA-8303-2AB62D9E73EB}" destId="{852DBB52-54A3-48E2-AC65-01C4987CA68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9449A3-C14A-4AD7-A0A3-FDC8959E62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35ACA18-E57C-4D8C-8E19-A0C172C1279F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h-TH" sz="3600" b="1" i="0" baseline="0" dirty="0" smtClean="0"/>
            <a:t>วิธีสำรองข้อมูลด้วย </a:t>
          </a:r>
          <a:r>
            <a:rPr lang="en-US" sz="3600" b="1" i="0" baseline="0" dirty="0" err="1" smtClean="0"/>
            <a:t>iCloud</a:t>
          </a:r>
          <a:endParaRPr lang="en-US" sz="3600" b="1" i="0" baseline="0" dirty="0"/>
        </a:p>
      </dgm:t>
    </dgm:pt>
    <dgm:pt modelId="{D6EEBD31-9C92-4718-A965-978C839021CF}" type="parTrans" cxnId="{E1A88E37-A510-41CF-8BD3-29EBA59AE16E}">
      <dgm:prSet/>
      <dgm:spPr/>
      <dgm:t>
        <a:bodyPr/>
        <a:lstStyle/>
        <a:p>
          <a:endParaRPr lang="th-TH" sz="2800" b="1"/>
        </a:p>
      </dgm:t>
    </dgm:pt>
    <dgm:pt modelId="{869FCA4A-5430-4C35-A17B-CDFBBE11CFEC}" type="sibTrans" cxnId="{E1A88E37-A510-41CF-8BD3-29EBA59AE16E}">
      <dgm:prSet/>
      <dgm:spPr/>
      <dgm:t>
        <a:bodyPr/>
        <a:lstStyle/>
        <a:p>
          <a:endParaRPr lang="th-TH" sz="2800" b="1"/>
        </a:p>
      </dgm:t>
    </dgm:pt>
    <dgm:pt modelId="{E8DDE4C5-3F3A-4A72-A19D-A1895CF28B4D}" type="pres">
      <dgm:prSet presAssocID="{219449A3-C14A-4AD7-A0A3-FDC8959E62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09C2951-B513-47AF-AA81-97258900F686}" type="pres">
      <dgm:prSet presAssocID="{035ACA18-E57C-4D8C-8E19-A0C172C127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1A88E37-A510-41CF-8BD3-29EBA59AE16E}" srcId="{219449A3-C14A-4AD7-A0A3-FDC8959E624A}" destId="{035ACA18-E57C-4D8C-8E19-A0C172C1279F}" srcOrd="0" destOrd="0" parTransId="{D6EEBD31-9C92-4718-A965-978C839021CF}" sibTransId="{869FCA4A-5430-4C35-A17B-CDFBBE11CFEC}"/>
    <dgm:cxn modelId="{DE664D7B-8FF2-4F44-9BD3-3F9113BF8124}" type="presOf" srcId="{219449A3-C14A-4AD7-A0A3-FDC8959E624A}" destId="{E8DDE4C5-3F3A-4A72-A19D-A1895CF28B4D}" srcOrd="0" destOrd="0" presId="urn:microsoft.com/office/officeart/2005/8/layout/vList2"/>
    <dgm:cxn modelId="{AF799832-C6FA-4779-AA8A-59D068336812}" type="presOf" srcId="{035ACA18-E57C-4D8C-8E19-A0C172C1279F}" destId="{709C2951-B513-47AF-AA81-97258900F686}" srcOrd="0" destOrd="0" presId="urn:microsoft.com/office/officeart/2005/8/layout/vList2"/>
    <dgm:cxn modelId="{D7EEA085-639C-4776-9DAD-676CA3810AAE}" type="presParOf" srcId="{E8DDE4C5-3F3A-4A72-A19D-A1895CF28B4D}" destId="{709C2951-B513-47AF-AA81-97258900F686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D03634-EB82-4029-AF31-2F524D5EA8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3657A6B-8DD5-45FF-A083-1DDE25F6C699}">
      <dgm:prSet/>
      <dgm:spPr/>
      <dgm:t>
        <a:bodyPr/>
        <a:lstStyle/>
        <a:p>
          <a:pPr rtl="0"/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สำหรับการสำรองข้อมูลด้วย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เป็นวิธีที่ง่ายและสะดวกที่สุด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เพราะไม่ต้องเชื่อมต่อกับคอมพิวเตอร์ แต่ใน</a:t>
          </a:r>
          <a:r>
            <a:rPr lang="th-TH" b="1" i="0" baseline="0" dirty="0" err="1" smtClean="0">
              <a:latin typeface="Angsana New" pitchFamily="18" charset="-34"/>
              <a:cs typeface="Angsana New" pitchFamily="18" charset="-34"/>
            </a:rPr>
            <a:t>การอัป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โหลดจะต้องใช้ 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Wi-Fi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ที่มีความเร็วสูงเท่านั้นและจำกัดพื้นที่ใน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ฟรีเพียง 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5GB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เหมาะสำหรับคนที่มีข้อมูลไม่เยอะมาก</a:t>
          </a:r>
          <a:endParaRPr lang="en-US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8E905D70-B89D-4480-A1D3-861017FBE87D}" type="parTrans" cxnId="{7D6F542F-EFC4-476C-94B7-0871A1ECC0C8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BDD4E0FB-3DA5-4430-961F-07B6CD89D1B3}" type="sibTrans" cxnId="{7D6F542F-EFC4-476C-94B7-0871A1ECC0C8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AAD6138B-5664-4191-AFBA-0063A280AF4F}">
      <dgm:prSet/>
      <dgm:spPr/>
      <dgm:t>
        <a:bodyPr/>
        <a:lstStyle/>
        <a:p>
          <a:pPr rtl="0"/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เชื่อมต่อ 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Wi-Fi &gt;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ไปที่การตั้งค่า (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Settings) &gt;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แตะที่ 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Apple ID &gt;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แตะ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endParaRPr lang="en-US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935AB01E-57D8-40B8-B4BF-E63F04E166A5}" type="parTrans" cxnId="{CBD6E74F-84DC-4BC1-BD47-E7C3D41B7FC4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03D178F4-1577-4C11-AA27-94EEF24D2B46}" type="sibTrans" cxnId="{CBD6E74F-84DC-4BC1-BD47-E7C3D41B7FC4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F3159142-F70A-4C58-989A-3E8135253EFA}">
      <dgm:prSet/>
      <dgm:spPr/>
      <dgm:t>
        <a:bodyPr/>
        <a:lstStyle/>
        <a:p>
          <a:pPr rtl="0"/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แตะข้อมูลสำรอง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(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iClouds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Backup) &gt;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ให้เปิดข้อมูลสำรอง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ไว้ด้วย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(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Backup) &gt;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สำรองข้อมูลตอนนี้ (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Back Up Now)</a:t>
          </a:r>
          <a:endParaRPr lang="en-US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B856ABE1-5F15-4F1E-9D6D-6420325BA66A}" type="parTrans" cxnId="{50EF7539-456B-4B42-805B-B77A7ACA65D8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6FC068A9-3C2F-447B-9332-DB015846B6EF}" type="sibTrans" cxnId="{50EF7539-456B-4B42-805B-B77A7ACA65D8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2EA5E7EE-2E63-49A5-BF76-B790BC4A75EA}">
      <dgm:prSet/>
      <dgm:spPr/>
      <dgm:t>
        <a:bodyPr/>
        <a:lstStyle/>
        <a:p>
          <a:pPr rtl="0"/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รอจนกว่าการสำรองข้อมูลไปยัง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จนเสร็จ การสำรองข้อมูลด้วยวิธีนี้ใช้เวลานานพอสมควร และแนะนำว่าห้ามปิด 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Wi-Fi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ระหว่างการสำรองข้อมูลเด็ดขาด</a:t>
          </a:r>
          <a:endParaRPr lang="en-US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CC6CFC01-85A2-4363-9F6F-605A3C62288A}" type="parTrans" cxnId="{CA09C55D-6D49-417F-A0FB-21290AC3CFAD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691132DD-AEAE-475C-81BA-EB11C415555E}" type="sibTrans" cxnId="{CA09C55D-6D49-417F-A0FB-21290AC3CFAD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46090F5B-361F-4485-9172-BDE68191F949}">
      <dgm:prSet/>
      <dgm:spPr/>
      <dgm:t>
        <a:bodyPr/>
        <a:lstStyle/>
        <a:p>
          <a:pPr rtl="0"/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พอสำรองข้อมูลเสร็จแล้วข้อมูลก็จะถูกจัดเก็บอยู่บน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ถ้าเราติดตั้ง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ใหม่เสร็จแล้ว ก็สามารถกลับมาเลือกกู้คืนข้อมูล หรือ 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Restore From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Back up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ลงมาที่เครื่องได้เลย</a:t>
          </a:r>
          <a:endParaRPr lang="th-TH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32A7734F-6DB7-460C-8B80-B9A83E3B172F}" type="parTrans" cxnId="{7D5B2A08-B35A-40D7-8799-8537C7179EB2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527F4239-9C07-47BE-ADD0-26974AC1527D}" type="sibTrans" cxnId="{7D5B2A08-B35A-40D7-8799-8537C7179EB2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0223591E-04D9-40DF-BC91-C8D185F770C4}" type="pres">
      <dgm:prSet presAssocID="{2AD03634-EB82-4029-AF31-2F524D5EA8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7A405D-E59E-4654-AD43-775104539AFF}" type="pres">
      <dgm:prSet presAssocID="{03657A6B-8DD5-45FF-A083-1DDE25F6C69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050540-F1CA-4C68-AEDF-66B029CB964A}" type="pres">
      <dgm:prSet presAssocID="{BDD4E0FB-3DA5-4430-961F-07B6CD89D1B3}" presName="spacer" presStyleCnt="0"/>
      <dgm:spPr/>
    </dgm:pt>
    <dgm:pt modelId="{6EB34B41-EE6C-4B5F-BADC-0B80741B78FB}" type="pres">
      <dgm:prSet presAssocID="{AAD6138B-5664-4191-AFBA-0063A280AF4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C698B1-5721-44FB-A1D5-74B022346343}" type="pres">
      <dgm:prSet presAssocID="{03D178F4-1577-4C11-AA27-94EEF24D2B46}" presName="spacer" presStyleCnt="0"/>
      <dgm:spPr/>
    </dgm:pt>
    <dgm:pt modelId="{854A363E-81D4-4D08-B5A0-C4C00FCF7F45}" type="pres">
      <dgm:prSet presAssocID="{F3159142-F70A-4C58-989A-3E8135253E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013924-11F5-4B51-A051-D6F0F0CD0D87}" type="pres">
      <dgm:prSet presAssocID="{6FC068A9-3C2F-447B-9332-DB015846B6EF}" presName="spacer" presStyleCnt="0"/>
      <dgm:spPr/>
    </dgm:pt>
    <dgm:pt modelId="{FDE8A01E-5063-420E-ACBE-EEA602520E37}" type="pres">
      <dgm:prSet presAssocID="{2EA5E7EE-2E63-49A5-BF76-B790BC4A75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E93BC6-AD4F-4B27-9821-B0587F23BA74}" type="pres">
      <dgm:prSet presAssocID="{691132DD-AEAE-475C-81BA-EB11C415555E}" presName="spacer" presStyleCnt="0"/>
      <dgm:spPr/>
    </dgm:pt>
    <dgm:pt modelId="{031CB288-950D-47C1-9EA3-BD49C2238AAC}" type="pres">
      <dgm:prSet presAssocID="{46090F5B-361F-4485-9172-BDE68191F94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2856FD6-8A7D-4B9D-8A13-DDA2CF37F07F}" type="presOf" srcId="{2EA5E7EE-2E63-49A5-BF76-B790BC4A75EA}" destId="{FDE8A01E-5063-420E-ACBE-EEA602520E37}" srcOrd="0" destOrd="0" presId="urn:microsoft.com/office/officeart/2005/8/layout/vList2"/>
    <dgm:cxn modelId="{19C78ED8-12C8-4559-9483-EEFE2F50633C}" type="presOf" srcId="{03657A6B-8DD5-45FF-A083-1DDE25F6C699}" destId="{A77A405D-E59E-4654-AD43-775104539AFF}" srcOrd="0" destOrd="0" presId="urn:microsoft.com/office/officeart/2005/8/layout/vList2"/>
    <dgm:cxn modelId="{7D5B2A08-B35A-40D7-8799-8537C7179EB2}" srcId="{2AD03634-EB82-4029-AF31-2F524D5EA8BA}" destId="{46090F5B-361F-4485-9172-BDE68191F949}" srcOrd="4" destOrd="0" parTransId="{32A7734F-6DB7-460C-8B80-B9A83E3B172F}" sibTransId="{527F4239-9C07-47BE-ADD0-26974AC1527D}"/>
    <dgm:cxn modelId="{50EF7539-456B-4B42-805B-B77A7ACA65D8}" srcId="{2AD03634-EB82-4029-AF31-2F524D5EA8BA}" destId="{F3159142-F70A-4C58-989A-3E8135253EFA}" srcOrd="2" destOrd="0" parTransId="{B856ABE1-5F15-4F1E-9D6D-6420325BA66A}" sibTransId="{6FC068A9-3C2F-447B-9332-DB015846B6EF}"/>
    <dgm:cxn modelId="{7D6F542F-EFC4-476C-94B7-0871A1ECC0C8}" srcId="{2AD03634-EB82-4029-AF31-2F524D5EA8BA}" destId="{03657A6B-8DD5-45FF-A083-1DDE25F6C699}" srcOrd="0" destOrd="0" parTransId="{8E905D70-B89D-4480-A1D3-861017FBE87D}" sibTransId="{BDD4E0FB-3DA5-4430-961F-07B6CD89D1B3}"/>
    <dgm:cxn modelId="{F67F34A0-CE0F-4031-9F5B-5ACE1521AADD}" type="presOf" srcId="{2AD03634-EB82-4029-AF31-2F524D5EA8BA}" destId="{0223591E-04D9-40DF-BC91-C8D185F770C4}" srcOrd="0" destOrd="0" presId="urn:microsoft.com/office/officeart/2005/8/layout/vList2"/>
    <dgm:cxn modelId="{CA09C55D-6D49-417F-A0FB-21290AC3CFAD}" srcId="{2AD03634-EB82-4029-AF31-2F524D5EA8BA}" destId="{2EA5E7EE-2E63-49A5-BF76-B790BC4A75EA}" srcOrd="3" destOrd="0" parTransId="{CC6CFC01-85A2-4363-9F6F-605A3C62288A}" sibTransId="{691132DD-AEAE-475C-81BA-EB11C415555E}"/>
    <dgm:cxn modelId="{DBE23B8F-6342-4DE5-9101-87BE57B9F3E6}" type="presOf" srcId="{46090F5B-361F-4485-9172-BDE68191F949}" destId="{031CB288-950D-47C1-9EA3-BD49C2238AAC}" srcOrd="0" destOrd="0" presId="urn:microsoft.com/office/officeart/2005/8/layout/vList2"/>
    <dgm:cxn modelId="{ACDCB7C7-B3CE-478E-8245-210EA632FE7D}" type="presOf" srcId="{F3159142-F70A-4C58-989A-3E8135253EFA}" destId="{854A363E-81D4-4D08-B5A0-C4C00FCF7F45}" srcOrd="0" destOrd="0" presId="urn:microsoft.com/office/officeart/2005/8/layout/vList2"/>
    <dgm:cxn modelId="{DFE95900-B3FE-413B-B01A-C71C587B069E}" type="presOf" srcId="{AAD6138B-5664-4191-AFBA-0063A280AF4F}" destId="{6EB34B41-EE6C-4B5F-BADC-0B80741B78FB}" srcOrd="0" destOrd="0" presId="urn:microsoft.com/office/officeart/2005/8/layout/vList2"/>
    <dgm:cxn modelId="{CBD6E74F-84DC-4BC1-BD47-E7C3D41B7FC4}" srcId="{2AD03634-EB82-4029-AF31-2F524D5EA8BA}" destId="{AAD6138B-5664-4191-AFBA-0063A280AF4F}" srcOrd="1" destOrd="0" parTransId="{935AB01E-57D8-40B8-B4BF-E63F04E166A5}" sibTransId="{03D178F4-1577-4C11-AA27-94EEF24D2B46}"/>
    <dgm:cxn modelId="{D5F0B463-A98B-440F-83CA-4DEB1FD74F11}" type="presParOf" srcId="{0223591E-04D9-40DF-BC91-C8D185F770C4}" destId="{A77A405D-E59E-4654-AD43-775104539AFF}" srcOrd="0" destOrd="0" presId="urn:microsoft.com/office/officeart/2005/8/layout/vList2"/>
    <dgm:cxn modelId="{858E91D1-4468-4ADE-BBE4-010107CF67D2}" type="presParOf" srcId="{0223591E-04D9-40DF-BC91-C8D185F770C4}" destId="{14050540-F1CA-4C68-AEDF-66B029CB964A}" srcOrd="1" destOrd="0" presId="urn:microsoft.com/office/officeart/2005/8/layout/vList2"/>
    <dgm:cxn modelId="{05DC8754-9F75-41E8-BFEB-1552D553171C}" type="presParOf" srcId="{0223591E-04D9-40DF-BC91-C8D185F770C4}" destId="{6EB34B41-EE6C-4B5F-BADC-0B80741B78FB}" srcOrd="2" destOrd="0" presId="urn:microsoft.com/office/officeart/2005/8/layout/vList2"/>
    <dgm:cxn modelId="{240D5E9A-C8EA-4FC3-8BEE-C3FFE6EE1391}" type="presParOf" srcId="{0223591E-04D9-40DF-BC91-C8D185F770C4}" destId="{59C698B1-5721-44FB-A1D5-74B022346343}" srcOrd="3" destOrd="0" presId="urn:microsoft.com/office/officeart/2005/8/layout/vList2"/>
    <dgm:cxn modelId="{FAA135E5-40E7-4359-8029-C55B56E359DD}" type="presParOf" srcId="{0223591E-04D9-40DF-BC91-C8D185F770C4}" destId="{854A363E-81D4-4D08-B5A0-C4C00FCF7F45}" srcOrd="4" destOrd="0" presId="urn:microsoft.com/office/officeart/2005/8/layout/vList2"/>
    <dgm:cxn modelId="{AA263324-73BA-4A87-B5C4-71FAE5453BA4}" type="presParOf" srcId="{0223591E-04D9-40DF-BC91-C8D185F770C4}" destId="{43013924-11F5-4B51-A051-D6F0F0CD0D87}" srcOrd="5" destOrd="0" presId="urn:microsoft.com/office/officeart/2005/8/layout/vList2"/>
    <dgm:cxn modelId="{31292FDD-0AD0-448D-ABAB-C793EC5B5436}" type="presParOf" srcId="{0223591E-04D9-40DF-BC91-C8D185F770C4}" destId="{FDE8A01E-5063-420E-ACBE-EEA602520E37}" srcOrd="6" destOrd="0" presId="urn:microsoft.com/office/officeart/2005/8/layout/vList2"/>
    <dgm:cxn modelId="{046EF2DF-CBB7-4140-A8CE-6CA56CDF1338}" type="presParOf" srcId="{0223591E-04D9-40DF-BC91-C8D185F770C4}" destId="{6DE93BC6-AD4F-4B27-9821-B0587F23BA74}" srcOrd="7" destOrd="0" presId="urn:microsoft.com/office/officeart/2005/8/layout/vList2"/>
    <dgm:cxn modelId="{D941127E-AE11-422F-B249-4B65E8EACEC4}" type="presParOf" srcId="{0223591E-04D9-40DF-BC91-C8D185F770C4}" destId="{031CB288-950D-47C1-9EA3-BD49C2238AAC}" srcOrd="8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F527DC-C61E-4F04-8ADC-7BD2848A24B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DCAA8FF-0643-4D8D-A1C6-8D8CEFF02EA4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4000" b="1" i="0" baseline="0" dirty="0" smtClean="0">
              <a:solidFill>
                <a:schemeClr val="bg1"/>
              </a:solidFill>
            </a:rPr>
            <a:t>2. </a:t>
          </a:r>
          <a:r>
            <a:rPr lang="th-TH" sz="4000" b="1" i="0" baseline="0" dirty="0" smtClean="0">
              <a:solidFill>
                <a:schemeClr val="bg1"/>
              </a:solidFill>
            </a:rPr>
            <a:t>สำรองข้อมูลด้วย </a:t>
          </a:r>
          <a:r>
            <a:rPr lang="en-US" sz="4000" b="1" i="0" baseline="0" dirty="0" smtClean="0">
              <a:solidFill>
                <a:schemeClr val="bg1"/>
              </a:solidFill>
            </a:rPr>
            <a:t>iTunes</a:t>
          </a:r>
          <a:endParaRPr lang="en-US" sz="4000" b="1" i="0" baseline="0" dirty="0">
            <a:solidFill>
              <a:schemeClr val="bg1"/>
            </a:solidFill>
          </a:endParaRPr>
        </a:p>
      </dgm:t>
    </dgm:pt>
    <dgm:pt modelId="{500908EC-AEA7-4B70-A97D-A599B43133C4}" type="parTrans" cxnId="{7013B3D8-DD25-4DBD-BC05-CC3933BBB70E}">
      <dgm:prSet/>
      <dgm:spPr/>
      <dgm:t>
        <a:bodyPr/>
        <a:lstStyle/>
        <a:p>
          <a:endParaRPr lang="th-TH" sz="3600" b="1"/>
        </a:p>
      </dgm:t>
    </dgm:pt>
    <dgm:pt modelId="{F30F914E-316A-44CD-A637-965F4C201E73}" type="sibTrans" cxnId="{7013B3D8-DD25-4DBD-BC05-CC3933BBB70E}">
      <dgm:prSet/>
      <dgm:spPr/>
      <dgm:t>
        <a:bodyPr/>
        <a:lstStyle/>
        <a:p>
          <a:endParaRPr lang="th-TH" sz="3600" b="1"/>
        </a:p>
      </dgm:t>
    </dgm:pt>
    <dgm:pt modelId="{948600E7-5198-4161-AC31-FB289D2C0BA9}" type="pres">
      <dgm:prSet presAssocID="{67F527DC-C61E-4F04-8ADC-7BD2848A24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17667EC-B58C-4841-9C00-6A7B71F3B60A}" type="pres">
      <dgm:prSet presAssocID="{9DCAA8FF-0643-4D8D-A1C6-8D8CEFF02EA4}" presName="circle1" presStyleLbl="node1" presStyleIdx="0" presStyleCnt="1"/>
      <dgm:spPr/>
    </dgm:pt>
    <dgm:pt modelId="{CE113FCA-910C-4090-A4B3-EDFAE34DDAD5}" type="pres">
      <dgm:prSet presAssocID="{9DCAA8FF-0643-4D8D-A1C6-8D8CEFF02EA4}" presName="space" presStyleCnt="0"/>
      <dgm:spPr/>
    </dgm:pt>
    <dgm:pt modelId="{E6CED5B8-C9ED-4766-9B68-49925CDFBC04}" type="pres">
      <dgm:prSet presAssocID="{9DCAA8FF-0643-4D8D-A1C6-8D8CEFF02EA4}" presName="rect1" presStyleLbl="alignAcc1" presStyleIdx="0" presStyleCnt="1"/>
      <dgm:spPr/>
      <dgm:t>
        <a:bodyPr/>
        <a:lstStyle/>
        <a:p>
          <a:endParaRPr lang="th-TH"/>
        </a:p>
      </dgm:t>
    </dgm:pt>
    <dgm:pt modelId="{A769DBF7-D015-4677-8BB6-D3763573204C}" type="pres">
      <dgm:prSet presAssocID="{9DCAA8FF-0643-4D8D-A1C6-8D8CEFF02EA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A548DED-80AA-4568-BB00-4D5961B4049C}" type="presOf" srcId="{9DCAA8FF-0643-4D8D-A1C6-8D8CEFF02EA4}" destId="{E6CED5B8-C9ED-4766-9B68-49925CDFBC04}" srcOrd="0" destOrd="0" presId="urn:microsoft.com/office/officeart/2005/8/layout/target3"/>
    <dgm:cxn modelId="{D979713A-F378-4C9B-B050-24207EDEE19D}" type="presOf" srcId="{9DCAA8FF-0643-4D8D-A1C6-8D8CEFF02EA4}" destId="{A769DBF7-D015-4677-8BB6-D3763573204C}" srcOrd="1" destOrd="0" presId="urn:microsoft.com/office/officeart/2005/8/layout/target3"/>
    <dgm:cxn modelId="{59E4939C-0B28-4FAC-A8CA-E63F298A596F}" type="presOf" srcId="{67F527DC-C61E-4F04-8ADC-7BD2848A24B2}" destId="{948600E7-5198-4161-AC31-FB289D2C0BA9}" srcOrd="0" destOrd="0" presId="urn:microsoft.com/office/officeart/2005/8/layout/target3"/>
    <dgm:cxn modelId="{7013B3D8-DD25-4DBD-BC05-CC3933BBB70E}" srcId="{67F527DC-C61E-4F04-8ADC-7BD2848A24B2}" destId="{9DCAA8FF-0643-4D8D-A1C6-8D8CEFF02EA4}" srcOrd="0" destOrd="0" parTransId="{500908EC-AEA7-4B70-A97D-A599B43133C4}" sibTransId="{F30F914E-316A-44CD-A637-965F4C201E73}"/>
    <dgm:cxn modelId="{06AC9F81-D3DE-4AD2-B4FD-450DDA11CDC4}" type="presParOf" srcId="{948600E7-5198-4161-AC31-FB289D2C0BA9}" destId="{617667EC-B58C-4841-9C00-6A7B71F3B60A}" srcOrd="0" destOrd="0" presId="urn:microsoft.com/office/officeart/2005/8/layout/target3"/>
    <dgm:cxn modelId="{C88B2D39-02CF-49AB-ACDB-A029D73CB91D}" type="presParOf" srcId="{948600E7-5198-4161-AC31-FB289D2C0BA9}" destId="{CE113FCA-910C-4090-A4B3-EDFAE34DDAD5}" srcOrd="1" destOrd="0" presId="urn:microsoft.com/office/officeart/2005/8/layout/target3"/>
    <dgm:cxn modelId="{092B0EE4-5610-4397-83B5-65912DA1047D}" type="presParOf" srcId="{948600E7-5198-4161-AC31-FB289D2C0BA9}" destId="{E6CED5B8-C9ED-4766-9B68-49925CDFBC04}" srcOrd="2" destOrd="0" presId="urn:microsoft.com/office/officeart/2005/8/layout/target3"/>
    <dgm:cxn modelId="{E77C6A2D-BB9E-4CCE-9BA3-9379326A6BCC}" type="presParOf" srcId="{948600E7-5198-4161-AC31-FB289D2C0BA9}" destId="{A769DBF7-D015-4677-8BB6-D3763573204C}" srcOrd="3" destOrd="0" presId="urn:microsoft.com/office/officeart/2005/8/layout/targe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AF40E7-CDD6-4ED0-A9A4-4A74A42769B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FB94FC5-CFF0-4007-8BC7-7C256BFE650A}">
      <dgm:prSet custT="1"/>
      <dgm:spPr/>
      <dgm:t>
        <a:bodyPr/>
        <a:lstStyle/>
        <a:p>
          <a:pPr algn="l" rtl="0"/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การสำรองข้อมูลด้วยโปรแกรม 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iTunes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เป็นวิธีการสำรองข้อมูลโดยเก็บข้อมูลไว้ที่ 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Mac/PC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ของเรา โดยสามารถสำรองข้อมูลได้ไม่จำกัด และเก็บข้อมูลใน </a:t>
          </a:r>
          <a:r>
            <a:rPr lang="en-US" sz="2800" b="1" i="0" baseline="0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ของเราแทบทั้งหมด (ไม่ว่าจะเป็น รายชื่อ รูปภาพ วิดีโอ โน้ต บัญชีอี</a:t>
          </a:r>
          <a:r>
            <a:rPr lang="th-TH" sz="2800" b="1" i="0" baseline="0" dirty="0" err="1" smtClean="0">
              <a:latin typeface="Angsana New" pitchFamily="18" charset="-34"/>
              <a:cs typeface="Angsana New" pitchFamily="18" charset="-34"/>
            </a:rPr>
            <a:t>เมล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 ข้อความ แคช ประวัติการโทร ฯลฯ) ถือได้ว่ามีความปลอดภัยค่อนข้างสูงในการจัดเก็บข้อมูล</a:t>
          </a:r>
          <a:endParaRPr lang="en-US" sz="28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10C1590F-0470-4C8A-A84A-143C37A59697}" type="parTrans" cxnId="{12916B59-2AA2-42E1-AEDF-2957474C32F0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CB56BF97-BBA9-468B-93BE-AAE59DC48C60}" type="sibTrans" cxnId="{12916B59-2AA2-42E1-AEDF-2957474C32F0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CB9E7770-759F-46D6-9171-4AA8B736B644}">
      <dgm:prSet custT="1"/>
      <dgm:spPr/>
      <dgm:t>
        <a:bodyPr/>
        <a:lstStyle/>
        <a:p>
          <a:pPr algn="l" rtl="0"/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เชื่อมต่อ </a:t>
          </a:r>
          <a:r>
            <a:rPr lang="en-US" sz="2800" b="1" i="0" baseline="0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หรือ </a:t>
          </a:r>
          <a:r>
            <a:rPr lang="en-US" sz="28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กับคอมพิวเตอร์ (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Mac/PC) &gt;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เปิดโปรแกรม 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iTunes &gt;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คลิกที่ไอคอนรูป </a:t>
          </a:r>
          <a:r>
            <a:rPr lang="en-US" sz="2800" b="1" i="0" baseline="0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endParaRPr lang="en-US" sz="28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461FF5F0-9B7E-4F9F-9AF4-53931BC12E93}" type="parTrans" cxnId="{53732D27-D3A1-41D6-8E72-D5AE47293D50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19987E83-4E92-4267-AC0E-BE8A8BF259AE}" type="sibTrans" cxnId="{53732D27-D3A1-41D6-8E72-D5AE47293D50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166B5E05-1DBB-41EB-848A-A5C2E4CA610E}">
      <dgm:prSet custT="1"/>
      <dgm:spPr/>
      <dgm:t>
        <a:bodyPr/>
        <a:lstStyle/>
        <a:p>
          <a:pPr algn="l" rtl="0"/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คลิก คอมพิวเตอร์เครื่องนี้ (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This Computer) &gt;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คลิก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สำรองข้อมูลเดี๋ยวนี้ (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Backup Now))</a:t>
          </a:r>
          <a:endParaRPr lang="th-TH" sz="28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611E98A0-6774-4BE5-8850-B71D0FADAC23}" type="parTrans" cxnId="{7B4860E4-C93D-4172-B42D-C12191D7AE6F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727E6FF4-990E-4749-B778-D8B32AAD22FE}" type="sibTrans" cxnId="{7B4860E4-C93D-4172-B42D-C12191D7AE6F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746A9128-4846-49DE-804B-3CA220F0EEB7}">
      <dgm:prSet custT="1"/>
      <dgm:spPr/>
      <dgm:t>
        <a:bodyPr/>
        <a:lstStyle/>
        <a:p>
          <a:pPr algn="l" rtl="0"/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จากนั้นรอจนกว่า 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iTunes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สำรองข้อมูลเสร็จ หลังจากสำรองเสร็จแล้ว ข้อมูลจะถูกจัดเก็บไว้ใน 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iTunes </a:t>
          </a:r>
          <a:endParaRPr lang="en-US" sz="28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134C1BB2-DF16-4A2E-AC11-B69F381A40AF}" type="parTrans" cxnId="{49ED1A65-6E26-47E6-9632-1227611C56C1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9C1935ED-3B7D-4A0F-A001-38A3302C7466}" type="sibTrans" cxnId="{49ED1A65-6E26-47E6-9632-1227611C56C1}">
      <dgm:prSet/>
      <dgm:spPr/>
      <dgm:t>
        <a:bodyPr/>
        <a:lstStyle/>
        <a:p>
          <a:pPr algn="l"/>
          <a:endParaRPr lang="th-TH" sz="2800" b="1">
            <a:latin typeface="Angsana New" pitchFamily="18" charset="-34"/>
            <a:cs typeface="Angsana New" pitchFamily="18" charset="-34"/>
          </a:endParaRPr>
        </a:p>
      </dgm:t>
    </dgm:pt>
    <dgm:pt modelId="{1523DD80-7D15-488C-BB08-D532C1625B5B}" type="pres">
      <dgm:prSet presAssocID="{FDAF40E7-CDD6-4ED0-A9A4-4A74A42769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EA713B0-4ACB-4945-AF97-9DC8E3F7A68A}" type="pres">
      <dgm:prSet presAssocID="{EFB94FC5-CFF0-4007-8BC7-7C256BFE650A}" presName="linNode" presStyleCnt="0"/>
      <dgm:spPr/>
    </dgm:pt>
    <dgm:pt modelId="{FAB7CE81-CC34-4ED3-BF37-9B282DB74D74}" type="pres">
      <dgm:prSet presAssocID="{EFB94FC5-CFF0-4007-8BC7-7C256BFE650A}" presName="parentText" presStyleLbl="node1" presStyleIdx="0" presStyleCnt="4" custScaleX="26909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09EC07-9E35-473D-9051-B6F8D977620A}" type="pres">
      <dgm:prSet presAssocID="{CB56BF97-BBA9-468B-93BE-AAE59DC48C60}" presName="sp" presStyleCnt="0"/>
      <dgm:spPr/>
    </dgm:pt>
    <dgm:pt modelId="{79EC2277-1E84-4C7F-ACA5-F568B8B03DE0}" type="pres">
      <dgm:prSet presAssocID="{CB9E7770-759F-46D6-9171-4AA8B736B644}" presName="linNode" presStyleCnt="0"/>
      <dgm:spPr/>
    </dgm:pt>
    <dgm:pt modelId="{BD196204-C584-4BAD-8CAD-E3FD0B693E5B}" type="pres">
      <dgm:prSet presAssocID="{CB9E7770-759F-46D6-9171-4AA8B736B644}" presName="parentText" presStyleLbl="node1" presStyleIdx="1" presStyleCnt="4" custScaleX="269099" custScaleY="3709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2FA739-9174-4687-9873-17157B7EC033}" type="pres">
      <dgm:prSet presAssocID="{19987E83-4E92-4267-AC0E-BE8A8BF259AE}" presName="sp" presStyleCnt="0"/>
      <dgm:spPr/>
    </dgm:pt>
    <dgm:pt modelId="{ABCC8115-FC43-43B8-B843-831A2CD49ABB}" type="pres">
      <dgm:prSet presAssocID="{166B5E05-1DBB-41EB-848A-A5C2E4CA610E}" presName="linNode" presStyleCnt="0"/>
      <dgm:spPr/>
    </dgm:pt>
    <dgm:pt modelId="{880AEA4D-C00A-45E3-B4AC-C09744179D33}" type="pres">
      <dgm:prSet presAssocID="{166B5E05-1DBB-41EB-848A-A5C2E4CA610E}" presName="parentText" presStyleLbl="node1" presStyleIdx="2" presStyleCnt="4" custScaleX="269099" custScaleY="2493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F1140C-5670-4D9A-8933-490C489A92F0}" type="pres">
      <dgm:prSet presAssocID="{727E6FF4-990E-4749-B778-D8B32AAD22FE}" presName="sp" presStyleCnt="0"/>
      <dgm:spPr/>
    </dgm:pt>
    <dgm:pt modelId="{7B0B49F7-AF99-4E6E-B143-661BAAC275BF}" type="pres">
      <dgm:prSet presAssocID="{746A9128-4846-49DE-804B-3CA220F0EEB7}" presName="linNode" presStyleCnt="0"/>
      <dgm:spPr/>
    </dgm:pt>
    <dgm:pt modelId="{64AC8A77-03BE-40D1-8CD4-9796DFBD565D}" type="pres">
      <dgm:prSet presAssocID="{746A9128-4846-49DE-804B-3CA220F0EEB7}" presName="parentText" presStyleLbl="node1" presStyleIdx="3" presStyleCnt="4" custScaleX="269099" custScaleY="3794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3732D27-D3A1-41D6-8E72-D5AE47293D50}" srcId="{FDAF40E7-CDD6-4ED0-A9A4-4A74A42769B8}" destId="{CB9E7770-759F-46D6-9171-4AA8B736B644}" srcOrd="1" destOrd="0" parTransId="{461FF5F0-9B7E-4F9F-9AF4-53931BC12E93}" sibTransId="{19987E83-4E92-4267-AC0E-BE8A8BF259AE}"/>
    <dgm:cxn modelId="{7B4860E4-C93D-4172-B42D-C12191D7AE6F}" srcId="{FDAF40E7-CDD6-4ED0-A9A4-4A74A42769B8}" destId="{166B5E05-1DBB-41EB-848A-A5C2E4CA610E}" srcOrd="2" destOrd="0" parTransId="{611E98A0-6774-4BE5-8850-B71D0FADAC23}" sibTransId="{727E6FF4-990E-4749-B778-D8B32AAD22FE}"/>
    <dgm:cxn modelId="{E4F0284B-738B-433B-8F9C-A052755BBFFA}" type="presOf" srcId="{CB9E7770-759F-46D6-9171-4AA8B736B644}" destId="{BD196204-C584-4BAD-8CAD-E3FD0B693E5B}" srcOrd="0" destOrd="0" presId="urn:microsoft.com/office/officeart/2005/8/layout/vList5"/>
    <dgm:cxn modelId="{165FA6D9-FFCD-4426-B135-3294E78517A2}" type="presOf" srcId="{EFB94FC5-CFF0-4007-8BC7-7C256BFE650A}" destId="{FAB7CE81-CC34-4ED3-BF37-9B282DB74D74}" srcOrd="0" destOrd="0" presId="urn:microsoft.com/office/officeart/2005/8/layout/vList5"/>
    <dgm:cxn modelId="{EFB8592C-68E3-4477-B6EA-A42D635E1AF6}" type="presOf" srcId="{166B5E05-1DBB-41EB-848A-A5C2E4CA610E}" destId="{880AEA4D-C00A-45E3-B4AC-C09744179D33}" srcOrd="0" destOrd="0" presId="urn:microsoft.com/office/officeart/2005/8/layout/vList5"/>
    <dgm:cxn modelId="{49ED1A65-6E26-47E6-9632-1227611C56C1}" srcId="{FDAF40E7-CDD6-4ED0-A9A4-4A74A42769B8}" destId="{746A9128-4846-49DE-804B-3CA220F0EEB7}" srcOrd="3" destOrd="0" parTransId="{134C1BB2-DF16-4A2E-AC11-B69F381A40AF}" sibTransId="{9C1935ED-3B7D-4A0F-A001-38A3302C7466}"/>
    <dgm:cxn modelId="{A3525473-7752-4AAE-8D2D-C99C4087FB08}" type="presOf" srcId="{746A9128-4846-49DE-804B-3CA220F0EEB7}" destId="{64AC8A77-03BE-40D1-8CD4-9796DFBD565D}" srcOrd="0" destOrd="0" presId="urn:microsoft.com/office/officeart/2005/8/layout/vList5"/>
    <dgm:cxn modelId="{3EC9E155-DCCB-462E-B1D8-D3E2A2EBF5AF}" type="presOf" srcId="{FDAF40E7-CDD6-4ED0-A9A4-4A74A42769B8}" destId="{1523DD80-7D15-488C-BB08-D532C1625B5B}" srcOrd="0" destOrd="0" presId="urn:microsoft.com/office/officeart/2005/8/layout/vList5"/>
    <dgm:cxn modelId="{12916B59-2AA2-42E1-AEDF-2957474C32F0}" srcId="{FDAF40E7-CDD6-4ED0-A9A4-4A74A42769B8}" destId="{EFB94FC5-CFF0-4007-8BC7-7C256BFE650A}" srcOrd="0" destOrd="0" parTransId="{10C1590F-0470-4C8A-A84A-143C37A59697}" sibTransId="{CB56BF97-BBA9-468B-93BE-AAE59DC48C60}"/>
    <dgm:cxn modelId="{2BA9C9B3-827A-4388-B644-3C29E1DFAF28}" type="presParOf" srcId="{1523DD80-7D15-488C-BB08-D532C1625B5B}" destId="{EEA713B0-4ACB-4945-AF97-9DC8E3F7A68A}" srcOrd="0" destOrd="0" presId="urn:microsoft.com/office/officeart/2005/8/layout/vList5"/>
    <dgm:cxn modelId="{6EE7A536-BC6D-4E16-B2C8-6B6AE724A240}" type="presParOf" srcId="{EEA713B0-4ACB-4945-AF97-9DC8E3F7A68A}" destId="{FAB7CE81-CC34-4ED3-BF37-9B282DB74D74}" srcOrd="0" destOrd="0" presId="urn:microsoft.com/office/officeart/2005/8/layout/vList5"/>
    <dgm:cxn modelId="{EC0E5A76-46DD-4429-ACF8-01BEE6D9563F}" type="presParOf" srcId="{1523DD80-7D15-488C-BB08-D532C1625B5B}" destId="{9509EC07-9E35-473D-9051-B6F8D977620A}" srcOrd="1" destOrd="0" presId="urn:microsoft.com/office/officeart/2005/8/layout/vList5"/>
    <dgm:cxn modelId="{F4546C7E-D798-4B95-AEFC-6E6ED18E0D38}" type="presParOf" srcId="{1523DD80-7D15-488C-BB08-D532C1625B5B}" destId="{79EC2277-1E84-4C7F-ACA5-F568B8B03DE0}" srcOrd="2" destOrd="0" presId="urn:microsoft.com/office/officeart/2005/8/layout/vList5"/>
    <dgm:cxn modelId="{CA56C8F9-46C0-4AE7-AFE9-CD4FF61DBCFF}" type="presParOf" srcId="{79EC2277-1E84-4C7F-ACA5-F568B8B03DE0}" destId="{BD196204-C584-4BAD-8CAD-E3FD0B693E5B}" srcOrd="0" destOrd="0" presId="urn:microsoft.com/office/officeart/2005/8/layout/vList5"/>
    <dgm:cxn modelId="{70E65F64-B73A-472C-896C-D2660F329FAC}" type="presParOf" srcId="{1523DD80-7D15-488C-BB08-D532C1625B5B}" destId="{E12FA739-9174-4687-9873-17157B7EC033}" srcOrd="3" destOrd="0" presId="urn:microsoft.com/office/officeart/2005/8/layout/vList5"/>
    <dgm:cxn modelId="{7DB8F2B7-52A2-415D-92A3-C3685930F884}" type="presParOf" srcId="{1523DD80-7D15-488C-BB08-D532C1625B5B}" destId="{ABCC8115-FC43-43B8-B843-831A2CD49ABB}" srcOrd="4" destOrd="0" presId="urn:microsoft.com/office/officeart/2005/8/layout/vList5"/>
    <dgm:cxn modelId="{BD99135E-6AC2-492C-B7A6-4487A54F12F8}" type="presParOf" srcId="{ABCC8115-FC43-43B8-B843-831A2CD49ABB}" destId="{880AEA4D-C00A-45E3-B4AC-C09744179D33}" srcOrd="0" destOrd="0" presId="urn:microsoft.com/office/officeart/2005/8/layout/vList5"/>
    <dgm:cxn modelId="{6A1B582D-5FFA-4CAA-84F9-4D94C7E3504B}" type="presParOf" srcId="{1523DD80-7D15-488C-BB08-D532C1625B5B}" destId="{DEF1140C-5670-4D9A-8933-490C489A92F0}" srcOrd="5" destOrd="0" presId="urn:microsoft.com/office/officeart/2005/8/layout/vList5"/>
    <dgm:cxn modelId="{ABABC4EA-2C1D-41A8-B742-7984745DB276}" type="presParOf" srcId="{1523DD80-7D15-488C-BB08-D532C1625B5B}" destId="{7B0B49F7-AF99-4E6E-B143-661BAAC275BF}" srcOrd="6" destOrd="0" presId="urn:microsoft.com/office/officeart/2005/8/layout/vList5"/>
    <dgm:cxn modelId="{9611C470-B532-4B7D-8004-C74E4FCE74ED}" type="presParOf" srcId="{7B0B49F7-AF99-4E6E-B143-661BAAC275BF}" destId="{64AC8A77-03BE-40D1-8CD4-9796DFBD565D}" srcOrd="0" destOrd="0" presId="urn:microsoft.com/office/officeart/2005/8/layout/vList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9742DB-2C28-4078-A958-57BC09B678E4}" type="doc">
      <dgm:prSet loTypeId="urn:microsoft.com/office/officeart/2005/8/layout/h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F6E5596-C900-4FBE-B01D-0EED1E1C3985}">
      <dgm:prSet/>
      <dgm:spPr/>
      <dgm:t>
        <a:bodyPr/>
        <a:lstStyle/>
        <a:p>
          <a:pPr rtl="0"/>
          <a:r>
            <a:rPr lang="en-US" b="0" i="0" baseline="0" dirty="0" smtClean="0"/>
            <a:t>Apple </a:t>
          </a:r>
          <a:r>
            <a:rPr lang="th-TH" b="0" i="0" baseline="0" dirty="0" smtClean="0"/>
            <a:t>ได้ปล่อย</a:t>
          </a:r>
          <a:r>
            <a:rPr lang="en-US" b="0" i="0" baseline="0" dirty="0" smtClean="0"/>
            <a:t> </a:t>
          </a:r>
          <a:r>
            <a:rPr lang="en-US" b="0" i="0" baseline="0" dirty="0" err="1" smtClean="0"/>
            <a:t>iOS</a:t>
          </a:r>
          <a:r>
            <a:rPr lang="en-US" b="0" i="0" baseline="0" dirty="0" smtClean="0"/>
            <a:t> 11 </a:t>
          </a:r>
          <a:r>
            <a:rPr lang="th-TH" b="0" i="0" baseline="0" dirty="0" err="1" smtClean="0"/>
            <a:t>ให้อัปเดต</a:t>
          </a:r>
          <a:r>
            <a:rPr lang="th-TH" b="0" i="0" baseline="0" dirty="0" smtClean="0"/>
            <a:t>กันอย่างเป็นทางการแล้ว</a:t>
          </a:r>
          <a:endParaRPr lang="en-US" b="0" i="0" baseline="0" dirty="0"/>
        </a:p>
      </dgm:t>
    </dgm:pt>
    <dgm:pt modelId="{B43E8748-E6DB-453F-AFBD-F17CC3E8181B}" type="parTrans" cxnId="{9D0A12F5-06E2-4289-B619-84DBD403D21D}">
      <dgm:prSet/>
      <dgm:spPr/>
      <dgm:t>
        <a:bodyPr/>
        <a:lstStyle/>
        <a:p>
          <a:endParaRPr lang="th-TH"/>
        </a:p>
      </dgm:t>
    </dgm:pt>
    <dgm:pt modelId="{7FAAA45A-723B-4131-AEA0-5755A4CED8B0}" type="sibTrans" cxnId="{9D0A12F5-06E2-4289-B619-84DBD403D21D}">
      <dgm:prSet/>
      <dgm:spPr/>
      <dgm:t>
        <a:bodyPr/>
        <a:lstStyle/>
        <a:p>
          <a:endParaRPr lang="th-TH"/>
        </a:p>
      </dgm:t>
    </dgm:pt>
    <dgm:pt modelId="{6EC8E49F-8047-4798-BA51-857CC4C3C830}">
      <dgm:prSet/>
      <dgm:spPr/>
      <dgm:t>
        <a:bodyPr/>
        <a:lstStyle/>
        <a:p>
          <a:pPr rtl="0"/>
          <a:r>
            <a:rPr lang="th-TH" b="0" i="0" baseline="0" dirty="0" smtClean="0"/>
            <a:t>โดยรายละเอียดการเปลี่ยนแปลงของเวอร์ชันนี้จะเป็นอย่างไร และมีอะไรใหม่บ้าง มีหัวข้อหลักที่น่าสนใจ ดังนี้</a:t>
          </a:r>
          <a:endParaRPr lang="th-TH" b="0" i="0" baseline="0" dirty="0"/>
        </a:p>
      </dgm:t>
    </dgm:pt>
    <dgm:pt modelId="{AA479B00-7636-4B74-88FD-70C60AA31EC1}" type="parTrans" cxnId="{03FA62B7-5720-476A-8B32-1A4DD4AEEF80}">
      <dgm:prSet/>
      <dgm:spPr/>
      <dgm:t>
        <a:bodyPr/>
        <a:lstStyle/>
        <a:p>
          <a:endParaRPr lang="th-TH"/>
        </a:p>
      </dgm:t>
    </dgm:pt>
    <dgm:pt modelId="{F87E40C1-325B-4D1D-8E80-506B71DE9275}" type="sibTrans" cxnId="{03FA62B7-5720-476A-8B32-1A4DD4AEEF80}">
      <dgm:prSet/>
      <dgm:spPr/>
      <dgm:t>
        <a:bodyPr/>
        <a:lstStyle/>
        <a:p>
          <a:endParaRPr lang="th-TH"/>
        </a:p>
      </dgm:t>
    </dgm:pt>
    <dgm:pt modelId="{228F6CA5-73A1-46FF-A99D-C4DDF4299CC2}" type="pres">
      <dgm:prSet presAssocID="{129742DB-2C28-4078-A958-57BC09B678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0F393DB-9A5C-4344-B9CF-8115B4851CCE}" type="pres">
      <dgm:prSet presAssocID="{8F6E5596-C900-4FBE-B01D-0EED1E1C3985}" presName="node" presStyleLbl="node1" presStyleIdx="0" presStyleCnt="2" custLinFactNeighborY="-135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0FF800-73E0-44DC-AB17-2B0975F69F86}" type="pres">
      <dgm:prSet presAssocID="{7FAAA45A-723B-4131-AEA0-5755A4CED8B0}" presName="sibTrans" presStyleCnt="0"/>
      <dgm:spPr/>
      <dgm:t>
        <a:bodyPr/>
        <a:lstStyle/>
        <a:p>
          <a:endParaRPr lang="th-TH"/>
        </a:p>
      </dgm:t>
    </dgm:pt>
    <dgm:pt modelId="{CDCF5BC3-183C-4F25-BDD2-B0131B0BE4B6}" type="pres">
      <dgm:prSet presAssocID="{6EC8E49F-8047-4798-BA51-857CC4C3C83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3FA62B7-5720-476A-8B32-1A4DD4AEEF80}" srcId="{129742DB-2C28-4078-A958-57BC09B678E4}" destId="{6EC8E49F-8047-4798-BA51-857CC4C3C830}" srcOrd="1" destOrd="0" parTransId="{AA479B00-7636-4B74-88FD-70C60AA31EC1}" sibTransId="{F87E40C1-325B-4D1D-8E80-506B71DE9275}"/>
    <dgm:cxn modelId="{9D0A12F5-06E2-4289-B619-84DBD403D21D}" srcId="{129742DB-2C28-4078-A958-57BC09B678E4}" destId="{8F6E5596-C900-4FBE-B01D-0EED1E1C3985}" srcOrd="0" destOrd="0" parTransId="{B43E8748-E6DB-453F-AFBD-F17CC3E8181B}" sibTransId="{7FAAA45A-723B-4131-AEA0-5755A4CED8B0}"/>
    <dgm:cxn modelId="{2E40CF42-6FCF-4816-AED3-A9C42526AF77}" type="presOf" srcId="{6EC8E49F-8047-4798-BA51-857CC4C3C830}" destId="{CDCF5BC3-183C-4F25-BDD2-B0131B0BE4B6}" srcOrd="0" destOrd="0" presId="urn:microsoft.com/office/officeart/2005/8/layout/hList6"/>
    <dgm:cxn modelId="{055A8B7D-D58B-43F1-818B-A67D1E63A30B}" type="presOf" srcId="{8F6E5596-C900-4FBE-B01D-0EED1E1C3985}" destId="{F0F393DB-9A5C-4344-B9CF-8115B4851CCE}" srcOrd="0" destOrd="0" presId="urn:microsoft.com/office/officeart/2005/8/layout/hList6"/>
    <dgm:cxn modelId="{BF6B71DC-781D-4F7E-B7EC-0568FC999FD2}" type="presOf" srcId="{129742DB-2C28-4078-A958-57BC09B678E4}" destId="{228F6CA5-73A1-46FF-A99D-C4DDF4299CC2}" srcOrd="0" destOrd="0" presId="urn:microsoft.com/office/officeart/2005/8/layout/hList6"/>
    <dgm:cxn modelId="{FBE2E292-1B93-4064-B0C4-9B941DCE7028}" type="presParOf" srcId="{228F6CA5-73A1-46FF-A99D-C4DDF4299CC2}" destId="{F0F393DB-9A5C-4344-B9CF-8115B4851CCE}" srcOrd="0" destOrd="0" presId="urn:microsoft.com/office/officeart/2005/8/layout/hList6"/>
    <dgm:cxn modelId="{CAE20C38-6461-44B7-9BF0-DCDFA2663CA0}" type="presParOf" srcId="{228F6CA5-73A1-46FF-A99D-C4DDF4299CC2}" destId="{360FF800-73E0-44DC-AB17-2B0975F69F86}" srcOrd="1" destOrd="0" presId="urn:microsoft.com/office/officeart/2005/8/layout/hList6"/>
    <dgm:cxn modelId="{0A0C8F7F-66E0-40EE-9C73-5D845AE8ACAE}" type="presParOf" srcId="{228F6CA5-73A1-46FF-A99D-C4DDF4299CC2}" destId="{CDCF5BC3-183C-4F25-BDD2-B0131B0BE4B6}" srcOrd="2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9F386-A12B-4717-ADE4-07B223C0029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FB6F4F4F-D398-4691-A6C3-2003D27B5EC0}">
      <dgm:prSet custT="1"/>
      <dgm:spPr/>
      <dgm:t>
        <a:bodyPr/>
        <a:lstStyle/>
        <a:p>
          <a:pPr algn="ctr" rtl="0"/>
          <a:r>
            <a:rPr lang="th-TH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เรียบเรียงโดย .. นางภัคนิภา  มณีโชติ</a:t>
          </a:r>
          <a:endParaRPr lang="th-TH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5608D3-B43F-41D6-B594-0934CEAE5795}" type="parTrans" cxnId="{BF236A64-7ECE-48CC-9386-8402B28FCE6D}">
      <dgm:prSet/>
      <dgm:spPr/>
      <dgm:t>
        <a:bodyPr/>
        <a:lstStyle/>
        <a:p>
          <a:endParaRPr lang="th-TH" sz="2000" b="1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16B276-85F4-4051-BB2E-87571BE7E0A4}" type="sibTrans" cxnId="{BF236A64-7ECE-48CC-9386-8402B28FCE6D}">
      <dgm:prSet/>
      <dgm:spPr/>
      <dgm:t>
        <a:bodyPr/>
        <a:lstStyle/>
        <a:p>
          <a:endParaRPr lang="th-TH" sz="2000" b="1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BF2342-8967-43BF-8059-7101F1A0997C}" type="pres">
      <dgm:prSet presAssocID="{C2B9F386-A12B-4717-ADE4-07B223C002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51EE0DB-2F29-4915-8D57-6026BD681E72}" type="pres">
      <dgm:prSet presAssocID="{FB6F4F4F-D398-4691-A6C3-2003D27B5EC0}" presName="parentText" presStyleLbl="node1" presStyleIdx="0" presStyleCnt="1" custLinFactNeighborY="1006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F236A64-7ECE-48CC-9386-8402B28FCE6D}" srcId="{C2B9F386-A12B-4717-ADE4-07B223C00294}" destId="{FB6F4F4F-D398-4691-A6C3-2003D27B5EC0}" srcOrd="0" destOrd="0" parTransId="{345608D3-B43F-41D6-B594-0934CEAE5795}" sibTransId="{4D16B276-85F4-4051-BB2E-87571BE7E0A4}"/>
    <dgm:cxn modelId="{2316AE96-3F04-4CFD-B5AA-F889F90D7CDD}" type="presOf" srcId="{C2B9F386-A12B-4717-ADE4-07B223C00294}" destId="{24BF2342-8967-43BF-8059-7101F1A0997C}" srcOrd="0" destOrd="0" presId="urn:microsoft.com/office/officeart/2005/8/layout/vList2"/>
    <dgm:cxn modelId="{D43FA299-2F8C-4DA6-83F5-E57885221ED7}" type="presOf" srcId="{FB6F4F4F-D398-4691-A6C3-2003D27B5EC0}" destId="{E51EE0DB-2F29-4915-8D57-6026BD681E72}" srcOrd="0" destOrd="0" presId="urn:microsoft.com/office/officeart/2005/8/layout/vList2"/>
    <dgm:cxn modelId="{1F8AEA4E-94FD-4217-BE90-9BC3757BB9EA}" type="presParOf" srcId="{24BF2342-8967-43BF-8059-7101F1A0997C}" destId="{E51EE0DB-2F29-4915-8D57-6026BD681E72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C7F86F6-745F-4341-BA65-25884E899F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4B4C562-9D02-469B-A7F3-65ADA223A3F6}">
      <dgm:prSet custT="1"/>
      <dgm:spPr/>
      <dgm:t>
        <a:bodyPr anchor="t"/>
        <a:lstStyle/>
        <a:p>
          <a:pPr rtl="0"/>
          <a:r>
            <a:rPr lang="en-US" sz="2800" b="1" i="0" baseline="0" dirty="0" err="1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iPad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ยกกำลัง 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11</a:t>
          </a:r>
          <a:endParaRPr lang="en-US" sz="2800" b="1" i="0" baseline="0" dirty="0">
            <a:solidFill>
              <a:srgbClr val="00206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B595314F-E890-4D22-8533-0ED0272333D2}" type="parTrans" cxnId="{32C9FFF1-D866-42BA-BEF1-56436AED48F6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38C90F53-FD31-4FA9-B045-CB50BDC1658A}" type="sibTrans" cxnId="{32C9FFF1-D866-42BA-BEF1-56436AED48F6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7FA6F163-11CE-458B-89E9-62E3EDCA8C63}">
      <dgm:prSet custT="1"/>
      <dgm:spPr/>
      <dgm:t>
        <a:bodyPr/>
        <a:lstStyle/>
        <a:p>
          <a:pPr algn="l" rtl="0"/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ตลอดเวลาที่ผ่านมา </a:t>
          </a:r>
          <a:r>
            <a:rPr lang="en-US" sz="2800" b="1" i="0" baseline="0" dirty="0" err="1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iPad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คือวิธีในการทำงาน เล่น และเรียนรู้ที่ทรงพลัง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 </a:t>
          </a:r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และคราวนี้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 </a:t>
          </a:r>
          <a:r>
            <a:rPr lang="en-US" sz="2800" b="1" i="0" baseline="0" dirty="0" err="1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iOS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 11 </a:t>
          </a:r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ก็ยิ่งทำให้ </a:t>
          </a:r>
          <a:r>
            <a:rPr lang="en-US" sz="2800" b="1" i="0" baseline="0" dirty="0" err="1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iPad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มีชีวิตชีวาอย่างที่ไม่เคยมาก่อน ยิ่งมาพร้อมคุณสมบัติและความสามารถใหม่ๆ คุณก็ยิ่งทำโน่นทำนี่ได้มากขึ้น เร็วขึ้น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 </a:t>
          </a:r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และยังง่ายขึ้นอีกด้วย  คุณจะได้สัมผัสประสบการณ์การใช้งาน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 </a:t>
          </a:r>
          <a:r>
            <a:rPr lang="en-US" sz="2800" b="1" i="0" baseline="0" dirty="0" err="1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iPad</a:t>
          </a:r>
          <a:r>
            <a:rPr lang="en-US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i="0" baseline="0" dirty="0" smtClean="0"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rPr>
            <a:t>ที่ทรงพลังและเป็นส่วนตัวมากกว่าครั้งไหนๆ</a:t>
          </a:r>
          <a:endParaRPr lang="th-TH" sz="2800" b="1" i="0" baseline="0" dirty="0">
            <a:solidFill>
              <a:srgbClr val="00206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F21E0585-7283-4451-9863-50F3F3510ACC}" type="parTrans" cxnId="{E3CD8348-A3FB-4923-85A0-5FE7DB8CE2C4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925A0CAA-D1A6-44E2-BB6C-B4B0BFE6F928}" type="sibTrans" cxnId="{E3CD8348-A3FB-4923-85A0-5FE7DB8CE2C4}">
      <dgm:prSet/>
      <dgm:spPr/>
      <dgm:t>
        <a:bodyPr/>
        <a:lstStyle/>
        <a:p>
          <a:endParaRPr lang="th-TH" sz="2800" b="1">
            <a:solidFill>
              <a:srgbClr val="00206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1E56864B-D45F-42C7-90F8-5C99BCC339EE}" type="pres">
      <dgm:prSet presAssocID="{4C7F86F6-745F-4341-BA65-25884E899FB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0F9FA8-EF3A-4B40-B333-82A21A2B868C}" type="pres">
      <dgm:prSet presAssocID="{14B4C562-9D02-469B-A7F3-65ADA223A3F6}" presName="circle1" presStyleLbl="node1" presStyleIdx="0" presStyleCnt="2"/>
      <dgm:spPr/>
    </dgm:pt>
    <dgm:pt modelId="{6B5AB50A-7670-48D5-99BD-3B878ED3A5BB}" type="pres">
      <dgm:prSet presAssocID="{14B4C562-9D02-469B-A7F3-65ADA223A3F6}" presName="space" presStyleCnt="0"/>
      <dgm:spPr/>
    </dgm:pt>
    <dgm:pt modelId="{C0F7CEF5-9DD6-4233-8BF1-D042DCE693A4}" type="pres">
      <dgm:prSet presAssocID="{14B4C562-9D02-469B-A7F3-65ADA223A3F6}" presName="rect1" presStyleLbl="alignAcc1" presStyleIdx="0" presStyleCnt="2"/>
      <dgm:spPr/>
      <dgm:t>
        <a:bodyPr/>
        <a:lstStyle/>
        <a:p>
          <a:endParaRPr lang="th-TH"/>
        </a:p>
      </dgm:t>
    </dgm:pt>
    <dgm:pt modelId="{2DF0CCAF-552D-44A0-AFCA-6BFBE23F221B}" type="pres">
      <dgm:prSet presAssocID="{7FA6F163-11CE-458B-89E9-62E3EDCA8C63}" presName="vertSpace2" presStyleLbl="node1" presStyleIdx="0" presStyleCnt="2"/>
      <dgm:spPr/>
    </dgm:pt>
    <dgm:pt modelId="{BA4BAD19-7D2E-44C8-A471-75EA77331F84}" type="pres">
      <dgm:prSet presAssocID="{7FA6F163-11CE-458B-89E9-62E3EDCA8C63}" presName="circle2" presStyleLbl="node1" presStyleIdx="1" presStyleCnt="2" custScaleY="177109" custLinFactNeighborY="-29199"/>
      <dgm:spPr/>
    </dgm:pt>
    <dgm:pt modelId="{CAB81A17-5397-4E74-9458-2E328BA13254}" type="pres">
      <dgm:prSet presAssocID="{7FA6F163-11CE-458B-89E9-62E3EDCA8C63}" presName="rect2" presStyleLbl="alignAcc1" presStyleIdx="1" presStyleCnt="2" custScaleY="180442" custLinFactNeighborY="-29993"/>
      <dgm:spPr/>
      <dgm:t>
        <a:bodyPr/>
        <a:lstStyle/>
        <a:p>
          <a:endParaRPr lang="th-TH"/>
        </a:p>
      </dgm:t>
    </dgm:pt>
    <dgm:pt modelId="{6162728B-DF0D-4928-B40F-673096CAC9E1}" type="pres">
      <dgm:prSet presAssocID="{14B4C562-9D02-469B-A7F3-65ADA223A3F6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1D92CE-B1BF-4A95-A277-E7C55068A150}" type="pres">
      <dgm:prSet presAssocID="{7FA6F163-11CE-458B-89E9-62E3EDCA8C6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705060D-E701-4E1F-B2B6-9DCE1F6FCFBC}" type="presOf" srcId="{7FA6F163-11CE-458B-89E9-62E3EDCA8C63}" destId="{CAB81A17-5397-4E74-9458-2E328BA13254}" srcOrd="0" destOrd="0" presId="urn:microsoft.com/office/officeart/2005/8/layout/target3"/>
    <dgm:cxn modelId="{32C9FFF1-D866-42BA-BEF1-56436AED48F6}" srcId="{4C7F86F6-745F-4341-BA65-25884E899FBA}" destId="{14B4C562-9D02-469B-A7F3-65ADA223A3F6}" srcOrd="0" destOrd="0" parTransId="{B595314F-E890-4D22-8533-0ED0272333D2}" sibTransId="{38C90F53-FD31-4FA9-B045-CB50BDC1658A}"/>
    <dgm:cxn modelId="{C2B8DD12-02C6-4E09-8A9C-377AA017BB9E}" type="presOf" srcId="{7FA6F163-11CE-458B-89E9-62E3EDCA8C63}" destId="{FD1D92CE-B1BF-4A95-A277-E7C55068A150}" srcOrd="1" destOrd="0" presId="urn:microsoft.com/office/officeart/2005/8/layout/target3"/>
    <dgm:cxn modelId="{FEDBE9D1-8D47-41F9-A69C-DA3CF0DA35F4}" type="presOf" srcId="{4C7F86F6-745F-4341-BA65-25884E899FBA}" destId="{1E56864B-D45F-42C7-90F8-5C99BCC339EE}" srcOrd="0" destOrd="0" presId="urn:microsoft.com/office/officeart/2005/8/layout/target3"/>
    <dgm:cxn modelId="{941B9E29-26B4-4FC1-8E40-AA6EAA604C91}" type="presOf" srcId="{14B4C562-9D02-469B-A7F3-65ADA223A3F6}" destId="{6162728B-DF0D-4928-B40F-673096CAC9E1}" srcOrd="1" destOrd="0" presId="urn:microsoft.com/office/officeart/2005/8/layout/target3"/>
    <dgm:cxn modelId="{F372BC68-DC41-4AEF-8AC1-0C42A7E82379}" type="presOf" srcId="{14B4C562-9D02-469B-A7F3-65ADA223A3F6}" destId="{C0F7CEF5-9DD6-4233-8BF1-D042DCE693A4}" srcOrd="0" destOrd="0" presId="urn:microsoft.com/office/officeart/2005/8/layout/target3"/>
    <dgm:cxn modelId="{E3CD8348-A3FB-4923-85A0-5FE7DB8CE2C4}" srcId="{4C7F86F6-745F-4341-BA65-25884E899FBA}" destId="{7FA6F163-11CE-458B-89E9-62E3EDCA8C63}" srcOrd="1" destOrd="0" parTransId="{F21E0585-7283-4451-9863-50F3F3510ACC}" sibTransId="{925A0CAA-D1A6-44E2-BB6C-B4B0BFE6F928}"/>
    <dgm:cxn modelId="{944CB5B4-6197-40DD-99E0-3B66A5359196}" type="presParOf" srcId="{1E56864B-D45F-42C7-90F8-5C99BCC339EE}" destId="{DB0F9FA8-EF3A-4B40-B333-82A21A2B868C}" srcOrd="0" destOrd="0" presId="urn:microsoft.com/office/officeart/2005/8/layout/target3"/>
    <dgm:cxn modelId="{016B8210-E3AC-4B5F-8EFE-5F7B62162581}" type="presParOf" srcId="{1E56864B-D45F-42C7-90F8-5C99BCC339EE}" destId="{6B5AB50A-7670-48D5-99BD-3B878ED3A5BB}" srcOrd="1" destOrd="0" presId="urn:microsoft.com/office/officeart/2005/8/layout/target3"/>
    <dgm:cxn modelId="{F7C22E07-A67B-46A3-815A-C91099256E42}" type="presParOf" srcId="{1E56864B-D45F-42C7-90F8-5C99BCC339EE}" destId="{C0F7CEF5-9DD6-4233-8BF1-D042DCE693A4}" srcOrd="2" destOrd="0" presId="urn:microsoft.com/office/officeart/2005/8/layout/target3"/>
    <dgm:cxn modelId="{E4988DDB-2D65-41F2-B7EE-EE8F534D5F5C}" type="presParOf" srcId="{1E56864B-D45F-42C7-90F8-5C99BCC339EE}" destId="{2DF0CCAF-552D-44A0-AFCA-6BFBE23F221B}" srcOrd="3" destOrd="0" presId="urn:microsoft.com/office/officeart/2005/8/layout/target3"/>
    <dgm:cxn modelId="{54AE69FB-1C35-49A1-89E5-2EC17CEF51FE}" type="presParOf" srcId="{1E56864B-D45F-42C7-90F8-5C99BCC339EE}" destId="{BA4BAD19-7D2E-44C8-A471-75EA77331F84}" srcOrd="4" destOrd="0" presId="urn:microsoft.com/office/officeart/2005/8/layout/target3"/>
    <dgm:cxn modelId="{940900C0-FA1E-4D44-BF40-08CC49104257}" type="presParOf" srcId="{1E56864B-D45F-42C7-90F8-5C99BCC339EE}" destId="{CAB81A17-5397-4E74-9458-2E328BA13254}" srcOrd="5" destOrd="0" presId="urn:microsoft.com/office/officeart/2005/8/layout/target3"/>
    <dgm:cxn modelId="{C86897F7-2A2A-4601-83A2-71D61ABE68BF}" type="presParOf" srcId="{1E56864B-D45F-42C7-90F8-5C99BCC339EE}" destId="{6162728B-DF0D-4928-B40F-673096CAC9E1}" srcOrd="6" destOrd="0" presId="urn:microsoft.com/office/officeart/2005/8/layout/target3"/>
    <dgm:cxn modelId="{C709D33A-8491-4BBC-B0E8-45121BA1C0BE}" type="presParOf" srcId="{1E56864B-D45F-42C7-90F8-5C99BCC339EE}" destId="{FD1D92CE-B1BF-4A95-A277-E7C55068A150}" srcOrd="7" destOrd="0" presId="urn:microsoft.com/office/officeart/2005/8/layout/target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93C653A-B0B9-4BC0-BD0A-B4A41CA4F6E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B001B09F-0623-47FC-B9AF-DC1B2DC7C21E}">
      <dgm:prSet/>
      <dgm:spPr/>
      <dgm:t>
        <a:bodyPr/>
        <a:lstStyle/>
        <a:p>
          <a:pPr algn="l" rtl="0"/>
          <a:r>
            <a:rPr lang="th-TH" b="1" i="0" baseline="0" dirty="0" err="1" smtClean="0">
              <a:latin typeface="Angsana New" pitchFamily="18" charset="-34"/>
              <a:cs typeface="Angsana New" pitchFamily="18" charset="-34"/>
            </a:rPr>
            <a:t>แอพ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ไฟล์ใหม่จะเก็บรวบรวมไฟล์ทั้งหมดของคุณ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ไว้ด้วยกัน ไม่ว่าจะเรียกดู ค้นหา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หรือจัดระเบียบ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ไฟล์ทั้งหมดก็ทำได้ง่ายๆ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ในที่เดียว แถมยังมีพื้นที่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สำหรับไฟล์ล่าสุดของคุณด้วย ตั้งแต่ไฟล์บน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รวมทั้งไฟล์ใน</a:t>
          </a:r>
          <a:r>
            <a:rPr lang="th-TH" b="1" i="0" baseline="0" dirty="0" err="1" smtClean="0">
              <a:latin typeface="Angsana New" pitchFamily="18" charset="-34"/>
              <a:cs typeface="Angsana New" pitchFamily="18" charset="-34"/>
            </a:rPr>
            <a:t>แอพ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,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บนอุปกรณ์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เครื่องอื่นๆ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, </a:t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ใน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iCloud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Drive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ไปจนถึงบริการอื่นๆ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อย่าง 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Box </a:t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และ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Dropbox</a:t>
          </a:r>
          <a:endParaRPr lang="en-US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F7F7BF45-7F6B-4DC8-AE29-A124BA904E8D}" type="parTrans" cxnId="{A63F18C9-9329-4BDA-8D2C-B0502F70370F}">
      <dgm:prSet/>
      <dgm:spPr/>
      <dgm:t>
        <a:bodyPr/>
        <a:lstStyle/>
        <a:p>
          <a:pPr algn="l"/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B53E4D64-4C06-4D7D-BCD3-32C34ABC1FB0}" type="sibTrans" cxnId="{A63F18C9-9329-4BDA-8D2C-B0502F70370F}">
      <dgm:prSet/>
      <dgm:spPr/>
      <dgm:t>
        <a:bodyPr/>
        <a:lstStyle/>
        <a:p>
          <a:pPr algn="l"/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E764C97B-EE0B-4EBC-8D3B-606FF3378342}" type="pres">
      <dgm:prSet presAssocID="{E93C653A-B0B9-4BC0-BD0A-B4A41CA4F6E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4708BE5-03AD-4F9A-88D9-9B2547A1F3B3}" type="pres">
      <dgm:prSet presAssocID="{B001B09F-0623-47FC-B9AF-DC1B2DC7C21E}" presName="horFlow" presStyleCnt="0"/>
      <dgm:spPr/>
    </dgm:pt>
    <dgm:pt modelId="{E46ECEEC-7825-4BD7-8255-CAFF08B692E6}" type="pres">
      <dgm:prSet presAssocID="{B001B09F-0623-47FC-B9AF-DC1B2DC7C21E}" presName="bigChev" presStyleLbl="node1" presStyleIdx="0" presStyleCnt="1"/>
      <dgm:spPr/>
      <dgm:t>
        <a:bodyPr/>
        <a:lstStyle/>
        <a:p>
          <a:endParaRPr lang="th-TH"/>
        </a:p>
      </dgm:t>
    </dgm:pt>
  </dgm:ptLst>
  <dgm:cxnLst>
    <dgm:cxn modelId="{A63F18C9-9329-4BDA-8D2C-B0502F70370F}" srcId="{E93C653A-B0B9-4BC0-BD0A-B4A41CA4F6E4}" destId="{B001B09F-0623-47FC-B9AF-DC1B2DC7C21E}" srcOrd="0" destOrd="0" parTransId="{F7F7BF45-7F6B-4DC8-AE29-A124BA904E8D}" sibTransId="{B53E4D64-4C06-4D7D-BCD3-32C34ABC1FB0}"/>
    <dgm:cxn modelId="{C1AA332C-EB89-4ECE-B74F-8F38B440B2FE}" type="presOf" srcId="{E93C653A-B0B9-4BC0-BD0A-B4A41CA4F6E4}" destId="{E764C97B-EE0B-4EBC-8D3B-606FF3378342}" srcOrd="0" destOrd="0" presId="urn:microsoft.com/office/officeart/2005/8/layout/lProcess3"/>
    <dgm:cxn modelId="{50C29838-28A0-4F6C-903B-3CB407D06FC7}" type="presOf" srcId="{B001B09F-0623-47FC-B9AF-DC1B2DC7C21E}" destId="{E46ECEEC-7825-4BD7-8255-CAFF08B692E6}" srcOrd="0" destOrd="0" presId="urn:microsoft.com/office/officeart/2005/8/layout/lProcess3"/>
    <dgm:cxn modelId="{4098CE76-DCA9-4B57-8B82-B1E70F054942}" type="presParOf" srcId="{E764C97B-EE0B-4EBC-8D3B-606FF3378342}" destId="{E4708BE5-03AD-4F9A-88D9-9B2547A1F3B3}" srcOrd="0" destOrd="0" presId="urn:microsoft.com/office/officeart/2005/8/layout/lProcess3"/>
    <dgm:cxn modelId="{DDC6DE6F-5AA0-4B9A-BBA8-FCC871C1FE0C}" type="presParOf" srcId="{E4708BE5-03AD-4F9A-88D9-9B2547A1F3B3}" destId="{E46ECEEC-7825-4BD7-8255-CAFF08B692E6}" srcOrd="0" destOrd="0" presId="urn:microsoft.com/office/officeart/2005/8/layout/lProcess3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76C9941-6317-49DE-9F2E-9D07FBD33DE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8AB3C9A-D4B0-41A6-A61D-AEC32CEE3542}">
      <dgm:prSet custT="1"/>
      <dgm:spPr/>
      <dgm:t>
        <a:bodyPr/>
        <a:lstStyle/>
        <a:p>
          <a:pPr rtl="0"/>
          <a:r>
            <a:rPr lang="th-TH" sz="3200" b="1" dirty="0" smtClean="0"/>
            <a:t>ไฟล์</a:t>
          </a:r>
          <a:r>
            <a:rPr lang="en-US" sz="3200" b="1" dirty="0" smtClean="0"/>
            <a:t/>
          </a:r>
          <a:br>
            <a:rPr lang="en-US" sz="3200" b="1" dirty="0" smtClean="0"/>
          </a:br>
          <a:r>
            <a:rPr lang="th-TH" sz="3200" b="1" dirty="0" smtClean="0"/>
            <a:t>ไม่ว่าจะอยู่ที่ไหน</a:t>
          </a:r>
          <a:r>
            <a:rPr lang="en-US" sz="3200" b="1" dirty="0" smtClean="0"/>
            <a:t> </a:t>
          </a:r>
          <a:r>
            <a:rPr lang="th-TH" sz="3200" b="1" dirty="0" smtClean="0"/>
            <a:t>ก็อยู่ที่นี่</a:t>
          </a:r>
          <a:endParaRPr lang="en-US" sz="3200" b="1" dirty="0"/>
        </a:p>
      </dgm:t>
    </dgm:pt>
    <dgm:pt modelId="{610C2B84-CC8E-4FC3-AB8E-9F2EB9F0FCCB}" type="parTrans" cxnId="{FAF49E55-F5F3-439E-B565-AF8E04529E80}">
      <dgm:prSet/>
      <dgm:spPr/>
      <dgm:t>
        <a:bodyPr/>
        <a:lstStyle/>
        <a:p>
          <a:endParaRPr lang="th-TH"/>
        </a:p>
      </dgm:t>
    </dgm:pt>
    <dgm:pt modelId="{468805F6-1972-4593-85E0-CC43B10556C6}" type="sibTrans" cxnId="{FAF49E55-F5F3-439E-B565-AF8E04529E80}">
      <dgm:prSet/>
      <dgm:spPr/>
      <dgm:t>
        <a:bodyPr/>
        <a:lstStyle/>
        <a:p>
          <a:endParaRPr lang="th-TH"/>
        </a:p>
      </dgm:t>
    </dgm:pt>
    <dgm:pt modelId="{7C2BAF6F-1A6D-41D6-9CFC-82FA14524623}" type="pres">
      <dgm:prSet presAssocID="{376C9941-6317-49DE-9F2E-9D07FBD33DE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BC1E5CC2-5779-4D45-AA78-B5F0F3023FE3}" type="pres">
      <dgm:prSet presAssocID="{376C9941-6317-49DE-9F2E-9D07FBD33DE0}" presName="pyramid" presStyleLbl="node1" presStyleIdx="0" presStyleCnt="1" custLinFactX="-100000" custLinFactNeighborX="-108433" custLinFactNeighborY="-8964"/>
      <dgm:spPr/>
    </dgm:pt>
    <dgm:pt modelId="{263F2585-4E1B-4A00-8CAB-940EC6B0ECBF}" type="pres">
      <dgm:prSet presAssocID="{376C9941-6317-49DE-9F2E-9D07FBD33DE0}" presName="theList" presStyleCnt="0"/>
      <dgm:spPr/>
    </dgm:pt>
    <dgm:pt modelId="{5845EEDE-92A6-4439-BE01-54D2E5171821}" type="pres">
      <dgm:prSet presAssocID="{28AB3C9A-D4B0-41A6-A61D-AEC32CEE3542}" presName="aNode" presStyleLbl="fgAcc1" presStyleIdx="0" presStyleCnt="1" custScaleX="337887" custLinFactX="-19959" custLinFactY="-158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52EBCA-52C1-4B36-9FB6-ECE9EB334288}" type="pres">
      <dgm:prSet presAssocID="{28AB3C9A-D4B0-41A6-A61D-AEC32CEE3542}" presName="aSpace" presStyleCnt="0"/>
      <dgm:spPr/>
    </dgm:pt>
  </dgm:ptLst>
  <dgm:cxnLst>
    <dgm:cxn modelId="{63D74C9E-B8BF-47AA-8E17-7E16BCBDDE84}" type="presOf" srcId="{376C9941-6317-49DE-9F2E-9D07FBD33DE0}" destId="{7C2BAF6F-1A6D-41D6-9CFC-82FA14524623}" srcOrd="0" destOrd="0" presId="urn:microsoft.com/office/officeart/2005/8/layout/pyramid2"/>
    <dgm:cxn modelId="{FAF49E55-F5F3-439E-B565-AF8E04529E80}" srcId="{376C9941-6317-49DE-9F2E-9D07FBD33DE0}" destId="{28AB3C9A-D4B0-41A6-A61D-AEC32CEE3542}" srcOrd="0" destOrd="0" parTransId="{610C2B84-CC8E-4FC3-AB8E-9F2EB9F0FCCB}" sibTransId="{468805F6-1972-4593-85E0-CC43B10556C6}"/>
    <dgm:cxn modelId="{E163ABC2-C587-4B38-8CEA-F9A2F23542A2}" type="presOf" srcId="{28AB3C9A-D4B0-41A6-A61D-AEC32CEE3542}" destId="{5845EEDE-92A6-4439-BE01-54D2E5171821}" srcOrd="0" destOrd="0" presId="urn:microsoft.com/office/officeart/2005/8/layout/pyramid2"/>
    <dgm:cxn modelId="{E89C9B4B-EF1F-4F04-A8CD-BDCE618B2EFA}" type="presParOf" srcId="{7C2BAF6F-1A6D-41D6-9CFC-82FA14524623}" destId="{BC1E5CC2-5779-4D45-AA78-B5F0F3023FE3}" srcOrd="0" destOrd="0" presId="urn:microsoft.com/office/officeart/2005/8/layout/pyramid2"/>
    <dgm:cxn modelId="{2750B2B1-B5C1-442D-A524-38E0DF57289D}" type="presParOf" srcId="{7C2BAF6F-1A6D-41D6-9CFC-82FA14524623}" destId="{263F2585-4E1B-4A00-8CAB-940EC6B0ECBF}" srcOrd="1" destOrd="0" presId="urn:microsoft.com/office/officeart/2005/8/layout/pyramid2"/>
    <dgm:cxn modelId="{8E9BD059-DD37-4BF3-978E-0C97D22D813F}" type="presParOf" srcId="{263F2585-4E1B-4A00-8CAB-940EC6B0ECBF}" destId="{5845EEDE-92A6-4439-BE01-54D2E5171821}" srcOrd="0" destOrd="0" presId="urn:microsoft.com/office/officeart/2005/8/layout/pyramid2"/>
    <dgm:cxn modelId="{E4755E7A-BCB2-4A3E-92A4-E16BE57CA809}" type="presParOf" srcId="{263F2585-4E1B-4A00-8CAB-940EC6B0ECBF}" destId="{4452EBCA-52C1-4B36-9FB6-ECE9EB334288}" srcOrd="1" destOrd="0" presId="urn:microsoft.com/office/officeart/2005/8/layout/pyramid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0EBDF99-7AD3-4407-A9B5-D0264C1A9BD2}" type="doc">
      <dgm:prSet loTypeId="urn:microsoft.com/office/officeart/2005/8/layout/process1" loCatId="process" qsTypeId="urn:microsoft.com/office/officeart/2005/8/quickstyle/3d9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BBE49A8C-E6B5-4123-A5E2-6339BF255B65}">
      <dgm:prSet/>
      <dgm:spPr/>
      <dgm:t>
        <a:bodyPr/>
        <a:lstStyle/>
        <a:p>
          <a:pPr rtl="0"/>
          <a:r>
            <a:rPr lang="en-US" b="0" i="0" baseline="0" dirty="0" smtClean="0"/>
            <a:t>Dock </a:t>
          </a:r>
          <a:r>
            <a:rPr lang="th-TH" b="0" i="0" baseline="0" dirty="0" smtClean="0"/>
            <a:t>ใหม่ ถือเป็นการเปลี่ยนแปลงในระดับ</a:t>
          </a:r>
          <a:r>
            <a:rPr lang="en-US" b="0" i="0" baseline="0" dirty="0" smtClean="0"/>
            <a:t/>
          </a:r>
          <a:br>
            <a:rPr lang="en-US" b="0" i="0" baseline="0" dirty="0" smtClean="0"/>
          </a:br>
          <a:r>
            <a:rPr lang="th-TH" b="0" i="0" baseline="0" dirty="0" smtClean="0"/>
            <a:t>พื้นฐานของ </a:t>
          </a:r>
          <a:r>
            <a:rPr lang="en-US" b="0" i="0" baseline="0" dirty="0" err="1" smtClean="0"/>
            <a:t>iPad</a:t>
          </a:r>
          <a:r>
            <a:rPr lang="en-US" b="0" i="0" baseline="0" dirty="0" smtClean="0"/>
            <a:t> </a:t>
          </a:r>
          <a:r>
            <a:rPr lang="th-TH" b="0" i="0" baseline="0" dirty="0" smtClean="0"/>
            <a:t>ซึ่งสามารถใช้งานได้จาก</a:t>
          </a:r>
          <a:r>
            <a:rPr lang="en-US" b="0" i="0" baseline="0" dirty="0" smtClean="0"/>
            <a:t/>
          </a:r>
          <a:br>
            <a:rPr lang="en-US" b="0" i="0" baseline="0" dirty="0" smtClean="0"/>
          </a:br>
          <a:r>
            <a:rPr lang="th-TH" b="0" i="0" baseline="0" dirty="0" smtClean="0"/>
            <a:t>ทุกหน้าจอแล้ววันนี้ แค่ปัด คุณก็เปิดและสลับ</a:t>
          </a:r>
          <a:r>
            <a:rPr lang="en-US" b="0" i="0" baseline="0" dirty="0" smtClean="0"/>
            <a:t/>
          </a:r>
          <a:br>
            <a:rPr lang="en-US" b="0" i="0" baseline="0" dirty="0" smtClean="0"/>
          </a:br>
          <a:r>
            <a:rPr lang="th-TH" b="0" i="0" baseline="0" dirty="0" err="1" smtClean="0"/>
            <a:t>แอพ</a:t>
          </a:r>
          <a:r>
            <a:rPr lang="th-TH" b="0" i="0" baseline="0" dirty="0" smtClean="0"/>
            <a:t>ได้ทันที และยังปรับแต่งให้มีโน่นนี่ที่</a:t>
          </a:r>
          <a:r>
            <a:rPr lang="en-US" b="0" i="0" baseline="0" dirty="0" smtClean="0"/>
            <a:t/>
          </a:r>
          <a:br>
            <a:rPr lang="en-US" b="0" i="0" baseline="0" dirty="0" smtClean="0"/>
          </a:br>
          <a:r>
            <a:rPr lang="th-TH" b="0" i="0" baseline="0" dirty="0" smtClean="0"/>
            <a:t>คุณชอบได้มากขึ้น แถม</a:t>
          </a:r>
          <a:r>
            <a:rPr lang="th-TH" b="0" i="0" baseline="0" dirty="0" err="1" smtClean="0"/>
            <a:t>แอพ</a:t>
          </a:r>
          <a:r>
            <a:rPr lang="th-TH" b="0" i="0" baseline="0" dirty="0" smtClean="0"/>
            <a:t>ที่คุณเพิ่งเปิด</a:t>
          </a:r>
          <a:r>
            <a:rPr lang="en-US" b="0" i="0" baseline="0" dirty="0" smtClean="0"/>
            <a:t/>
          </a:r>
          <a:br>
            <a:rPr lang="en-US" b="0" i="0" baseline="0" dirty="0" smtClean="0"/>
          </a:br>
          <a:r>
            <a:rPr lang="th-TH" b="0" i="0" baseline="0" dirty="0" smtClean="0"/>
            <a:t>และ</a:t>
          </a:r>
          <a:r>
            <a:rPr lang="th-TH" b="0" i="0" baseline="0" dirty="0" err="1" smtClean="0"/>
            <a:t>แอพ</a:t>
          </a:r>
          <a:r>
            <a:rPr lang="th-TH" b="0" i="0" baseline="0" dirty="0" smtClean="0"/>
            <a:t>ที่กำลังเปิดอยู่บน</a:t>
          </a:r>
          <a:r>
            <a:rPr lang="en-US" b="0" i="0" baseline="0" dirty="0" smtClean="0"/>
            <a:t> </a:t>
          </a:r>
          <a:r>
            <a:rPr lang="en-US" b="0" i="0" baseline="0" dirty="0" err="1" smtClean="0"/>
            <a:t>iPhone</a:t>
          </a:r>
          <a:r>
            <a:rPr lang="en-US" b="0" i="0" baseline="0" dirty="0" smtClean="0"/>
            <a:t> </a:t>
          </a:r>
          <a:r>
            <a:rPr lang="th-TH" b="0" i="0" baseline="0" dirty="0" smtClean="0"/>
            <a:t>หรือ </a:t>
          </a:r>
          <a:r>
            <a:rPr lang="en-US" b="0" i="0" baseline="0" dirty="0" smtClean="0"/>
            <a:t>Mac </a:t>
          </a:r>
          <a:br>
            <a:rPr lang="en-US" b="0" i="0" baseline="0" dirty="0" smtClean="0"/>
          </a:br>
          <a:r>
            <a:rPr lang="th-TH" b="0" i="0" baseline="0" dirty="0" smtClean="0"/>
            <a:t>ก็จะมาปรากฏอยู่ทางส่วนขวาของ </a:t>
          </a:r>
          <a:r>
            <a:rPr lang="en-US" b="0" i="0" baseline="0" dirty="0" smtClean="0"/>
            <a:t>Dock </a:t>
          </a:r>
          <a:r>
            <a:rPr lang="th-TH" b="0" i="0" baseline="0" dirty="0" smtClean="0"/>
            <a:t>ด้วย</a:t>
          </a:r>
          <a:endParaRPr lang="en-US" b="0" i="0" baseline="0" dirty="0"/>
        </a:p>
      </dgm:t>
    </dgm:pt>
    <dgm:pt modelId="{6FFE61E5-4029-42C5-A76A-C1B9E0B21705}" type="parTrans" cxnId="{A570AAA2-8C7A-434D-9F25-B5B5C4D262A7}">
      <dgm:prSet/>
      <dgm:spPr/>
      <dgm:t>
        <a:bodyPr/>
        <a:lstStyle/>
        <a:p>
          <a:endParaRPr lang="th-TH"/>
        </a:p>
      </dgm:t>
    </dgm:pt>
    <dgm:pt modelId="{042825D9-6E62-43C5-8168-1B01AF6BB3AC}" type="sibTrans" cxnId="{A570AAA2-8C7A-434D-9F25-B5B5C4D262A7}">
      <dgm:prSet/>
      <dgm:spPr/>
      <dgm:t>
        <a:bodyPr/>
        <a:lstStyle/>
        <a:p>
          <a:endParaRPr lang="th-TH"/>
        </a:p>
      </dgm:t>
    </dgm:pt>
    <dgm:pt modelId="{1B0BF999-6AF3-4142-AC49-701FDB7CA2FA}" type="pres">
      <dgm:prSet presAssocID="{80EBDF99-7AD3-4407-A9B5-D0264C1A9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FCCEC54-7B81-45C3-96B8-FD6DC95719BF}" type="pres">
      <dgm:prSet presAssocID="{BBE49A8C-E6B5-4123-A5E2-6339BF255B6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3AD6370-7F3C-4FB2-9B86-292D35E27B5B}" type="presOf" srcId="{BBE49A8C-E6B5-4123-A5E2-6339BF255B65}" destId="{0FCCEC54-7B81-45C3-96B8-FD6DC95719BF}" srcOrd="0" destOrd="0" presId="urn:microsoft.com/office/officeart/2005/8/layout/process1"/>
    <dgm:cxn modelId="{5C4773B3-4275-4227-8098-2D336F598537}" type="presOf" srcId="{80EBDF99-7AD3-4407-A9B5-D0264C1A9BD2}" destId="{1B0BF999-6AF3-4142-AC49-701FDB7CA2FA}" srcOrd="0" destOrd="0" presId="urn:microsoft.com/office/officeart/2005/8/layout/process1"/>
    <dgm:cxn modelId="{A570AAA2-8C7A-434D-9F25-B5B5C4D262A7}" srcId="{80EBDF99-7AD3-4407-A9B5-D0264C1A9BD2}" destId="{BBE49A8C-E6B5-4123-A5E2-6339BF255B65}" srcOrd="0" destOrd="0" parTransId="{6FFE61E5-4029-42C5-A76A-C1B9E0B21705}" sibTransId="{042825D9-6E62-43C5-8168-1B01AF6BB3AC}"/>
    <dgm:cxn modelId="{553BC4C1-C7E1-41A6-A497-4F7E0B7BE54E}" type="presParOf" srcId="{1B0BF999-6AF3-4142-AC49-701FDB7CA2FA}" destId="{0FCCEC54-7B81-45C3-96B8-FD6DC95719BF}" srcOrd="0" destOrd="0" presId="urn:microsoft.com/office/officeart/2005/8/layout/process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2D14C5E-DFC0-474F-B99A-2741937C70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E10F02F-797B-427E-8550-C31C9B7E35A0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Dock </a:t>
          </a:r>
          <a:r>
            <a:rPr lang="th-TH" sz="28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ใหม่</a:t>
          </a:r>
          <a:r>
            <a:rPr lang="en-US" sz="28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28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8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วิธีทำงานที่ทรงพลังกว่า</a:t>
          </a:r>
          <a:r>
            <a:rPr lang="en-US" sz="28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 </a:t>
          </a:r>
          <a:r>
            <a:rPr lang="th-TH" sz="28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จากบนลงล่าง</a:t>
          </a:r>
          <a:endParaRPr lang="en-US" sz="2800" dirty="0">
            <a:solidFill>
              <a:srgbClr val="0070C0"/>
            </a:solidFill>
            <a:latin typeface="Angsana New" pitchFamily="18" charset="-34"/>
            <a:cs typeface="Angsana New" pitchFamily="18" charset="-34"/>
          </a:endParaRPr>
        </a:p>
      </dgm:t>
    </dgm:pt>
    <dgm:pt modelId="{9791BC16-82F2-45AD-AF0E-9F34465D7ABA}" type="parTrans" cxnId="{6DDB622F-3DDB-4B76-84EF-DB80F1BD0301}">
      <dgm:prSet/>
      <dgm:spPr/>
      <dgm:t>
        <a:bodyPr/>
        <a:lstStyle/>
        <a:p>
          <a:endParaRPr lang="th-TH"/>
        </a:p>
      </dgm:t>
    </dgm:pt>
    <dgm:pt modelId="{C7DFA11D-DC39-4376-9D84-D2DC6ED9F19C}" type="sibTrans" cxnId="{6DDB622F-3DDB-4B76-84EF-DB80F1BD0301}">
      <dgm:prSet/>
      <dgm:spPr/>
      <dgm:t>
        <a:bodyPr/>
        <a:lstStyle/>
        <a:p>
          <a:endParaRPr lang="th-TH"/>
        </a:p>
      </dgm:t>
    </dgm:pt>
    <dgm:pt modelId="{F2341E8D-24C4-4FE8-AD33-D92AC9AAFD92}" type="pres">
      <dgm:prSet presAssocID="{32D14C5E-DFC0-474F-B99A-2741937C70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A4A27EE6-2DAA-420C-8BA8-F54596ED295A}" type="pres">
      <dgm:prSet presAssocID="{32D14C5E-DFC0-474F-B99A-2741937C707A}" presName="pyramid" presStyleLbl="node1" presStyleIdx="0" presStyleCnt="1" custLinFactX="-100000" custLinFactNeighborX="-185527" custLinFactNeighborY="-1242"/>
      <dgm:spPr/>
    </dgm:pt>
    <dgm:pt modelId="{228365C5-6B24-4776-BE07-A44AFD6E1481}" type="pres">
      <dgm:prSet presAssocID="{32D14C5E-DFC0-474F-B99A-2741937C707A}" presName="theList" presStyleCnt="0"/>
      <dgm:spPr/>
    </dgm:pt>
    <dgm:pt modelId="{8E97B96F-1D65-4BC7-A19E-23A58E431D97}" type="pres">
      <dgm:prSet presAssocID="{CE10F02F-797B-427E-8550-C31C9B7E35A0}" presName="aNode" presStyleLbl="fgAcc1" presStyleIdx="0" presStyleCnt="1" custScaleX="622281" custLinFactX="-48450" custLinFactNeighborX="-100000" custLinFactNeighborY="1579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2633AF-BF11-44D6-AFAA-85A50AAEF859}" type="pres">
      <dgm:prSet presAssocID="{CE10F02F-797B-427E-8550-C31C9B7E35A0}" presName="aSpace" presStyleCnt="0"/>
      <dgm:spPr/>
    </dgm:pt>
  </dgm:ptLst>
  <dgm:cxnLst>
    <dgm:cxn modelId="{96B2161D-4279-4537-8368-5DA516785343}" type="presOf" srcId="{32D14C5E-DFC0-474F-B99A-2741937C707A}" destId="{F2341E8D-24C4-4FE8-AD33-D92AC9AAFD92}" srcOrd="0" destOrd="0" presId="urn:microsoft.com/office/officeart/2005/8/layout/pyramid2"/>
    <dgm:cxn modelId="{AF39D4DD-C9D1-4C5E-AF04-943AAFDE0A27}" type="presOf" srcId="{CE10F02F-797B-427E-8550-C31C9B7E35A0}" destId="{8E97B96F-1D65-4BC7-A19E-23A58E431D97}" srcOrd="0" destOrd="0" presId="urn:microsoft.com/office/officeart/2005/8/layout/pyramid2"/>
    <dgm:cxn modelId="{6DDB622F-3DDB-4B76-84EF-DB80F1BD0301}" srcId="{32D14C5E-DFC0-474F-B99A-2741937C707A}" destId="{CE10F02F-797B-427E-8550-C31C9B7E35A0}" srcOrd="0" destOrd="0" parTransId="{9791BC16-82F2-45AD-AF0E-9F34465D7ABA}" sibTransId="{C7DFA11D-DC39-4376-9D84-D2DC6ED9F19C}"/>
    <dgm:cxn modelId="{28D791C2-9834-4800-A4E3-03F6D4A28F25}" type="presParOf" srcId="{F2341E8D-24C4-4FE8-AD33-D92AC9AAFD92}" destId="{A4A27EE6-2DAA-420C-8BA8-F54596ED295A}" srcOrd="0" destOrd="0" presId="urn:microsoft.com/office/officeart/2005/8/layout/pyramid2"/>
    <dgm:cxn modelId="{0A060DAE-5492-43A0-8603-66353C97473B}" type="presParOf" srcId="{F2341E8D-24C4-4FE8-AD33-D92AC9AAFD92}" destId="{228365C5-6B24-4776-BE07-A44AFD6E1481}" srcOrd="1" destOrd="0" presId="urn:microsoft.com/office/officeart/2005/8/layout/pyramid2"/>
    <dgm:cxn modelId="{75C05AFC-6CC9-4389-9E86-104221BB4F8F}" type="presParOf" srcId="{228365C5-6B24-4776-BE07-A44AFD6E1481}" destId="{8E97B96F-1D65-4BC7-A19E-23A58E431D97}" srcOrd="0" destOrd="0" presId="urn:microsoft.com/office/officeart/2005/8/layout/pyramid2"/>
    <dgm:cxn modelId="{85DC4606-629D-4B4D-BD6B-0E7FC884B2EE}" type="presParOf" srcId="{228365C5-6B24-4776-BE07-A44AFD6E1481}" destId="{FD2633AF-BF11-44D6-AFAA-85A50AAEF859}" srcOrd="1" destOrd="0" presId="urn:microsoft.com/office/officeart/2005/8/layout/pyramid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F8676F2-50E5-4A79-B4FD-D12D3BC252D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79513B9-6561-48C1-BADD-0F05185C90BE}">
      <dgm:prSet custT="1"/>
      <dgm:spPr/>
      <dgm:t>
        <a:bodyPr/>
        <a:lstStyle/>
        <a:p>
          <a:pPr algn="l" rtl="0"/>
          <a:r>
            <a:rPr lang="en-US" sz="3800" b="0" i="0" baseline="0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iOS</a:t>
          </a:r>
          <a:r>
            <a:rPr lang="en-US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 11 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ช่วยให้คุณ</a:t>
          </a:r>
          <a:r>
            <a:rPr lang="th-TH" sz="3800" b="0" i="0" baseline="0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ทำงานมัล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ติ</a:t>
          </a:r>
          <a:r>
            <a:rPr lang="th-TH" sz="3800" b="0" i="0" baseline="0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ทาสก์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ได้ง่ายและสะดวกกว่าที่เคย คุณสามารถเปิด</a:t>
          </a:r>
          <a:r>
            <a:rPr lang="th-TH" sz="3800" b="0" i="0" baseline="0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ที่สองจาก</a:t>
          </a:r>
          <a:r>
            <a:rPr lang="en-US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 Dock 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ได้เลย โดยที่ทั้งสอง</a:t>
          </a:r>
          <a:r>
            <a:rPr lang="th-TH" sz="3800" b="0" i="0" baseline="0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ก็จะยังทำงานอยู่ใน</a:t>
          </a:r>
          <a:r>
            <a:rPr lang="en-US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 Slide Over 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และ </a:t>
          </a:r>
          <a:r>
            <a:rPr lang="en-US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Split View 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หรือจะลาก</a:t>
          </a:r>
          <a:r>
            <a:rPr lang="th-TH" sz="3800" b="0" i="0" baseline="0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ที่สองใน </a:t>
          </a:r>
          <a:r>
            <a:rPr lang="en-US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Slide Over 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ไปทางซ้าย</a:t>
          </a:r>
          <a:r>
            <a:rPr lang="en-US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 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แล้วจะกลับมายัง </a:t>
          </a:r>
          <a:r>
            <a:rPr lang="en-US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App Spaces 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สุดโปรดในแถบสลับแอ</a:t>
          </a:r>
          <a:r>
            <a:rPr lang="th-TH" sz="3800" b="0" i="0" baseline="0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พที่อ</a:t>
          </a:r>
          <a:r>
            <a:rPr lang="th-TH" sz="3800" b="0" i="0" baseline="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อกแบบมาใหม่ก็ได้</a:t>
          </a:r>
          <a:endParaRPr lang="th-TH" sz="3800" b="0" i="0" baseline="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B5DEB915-BBB3-4F5D-86DF-E517E5BFB65C}" type="parTrans" cxnId="{38F05516-4F96-43D6-A10E-536C6EBE9D6F}">
      <dgm:prSet/>
      <dgm:spPr/>
      <dgm:t>
        <a:bodyPr/>
        <a:lstStyle/>
        <a:p>
          <a:endParaRPr lang="th-TH" sz="38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8CA2A191-2459-44A6-8DFD-F0CF24DA0434}" type="sibTrans" cxnId="{38F05516-4F96-43D6-A10E-536C6EBE9D6F}">
      <dgm:prSet/>
      <dgm:spPr/>
      <dgm:t>
        <a:bodyPr/>
        <a:lstStyle/>
        <a:p>
          <a:endParaRPr lang="th-TH" sz="38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B16DA1ED-FE79-45B5-BFB4-60FF96F4819C}" type="pres">
      <dgm:prSet presAssocID="{2F8676F2-50E5-4A79-B4FD-D12D3BC252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7171196-04B5-42F9-A133-BCBAF4DF1541}" type="pres">
      <dgm:prSet presAssocID="{B79513B9-6561-48C1-BADD-0F05185C90BE}" presName="circle1" presStyleLbl="node1" presStyleIdx="0" presStyleCnt="1"/>
      <dgm:spPr/>
    </dgm:pt>
    <dgm:pt modelId="{93CF7399-E9B5-4C21-BAA2-12C3FB3ADEAC}" type="pres">
      <dgm:prSet presAssocID="{B79513B9-6561-48C1-BADD-0F05185C90BE}" presName="space" presStyleCnt="0"/>
      <dgm:spPr/>
    </dgm:pt>
    <dgm:pt modelId="{D6D5E76A-E4B1-4242-BACF-608A3049365B}" type="pres">
      <dgm:prSet presAssocID="{B79513B9-6561-48C1-BADD-0F05185C90BE}" presName="rect1" presStyleLbl="alignAcc1" presStyleIdx="0" presStyleCnt="1" custScaleX="108696" custLinFactNeighborX="4828"/>
      <dgm:spPr/>
      <dgm:t>
        <a:bodyPr/>
        <a:lstStyle/>
        <a:p>
          <a:endParaRPr lang="th-TH"/>
        </a:p>
      </dgm:t>
    </dgm:pt>
    <dgm:pt modelId="{7A7EDE60-B580-48FC-9CAD-5EAB700B4B4A}" type="pres">
      <dgm:prSet presAssocID="{B79513B9-6561-48C1-BADD-0F05185C90B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3801F0B-0F59-4AC2-89AB-CF542F22A008}" type="presOf" srcId="{B79513B9-6561-48C1-BADD-0F05185C90BE}" destId="{D6D5E76A-E4B1-4242-BACF-608A3049365B}" srcOrd="0" destOrd="0" presId="urn:microsoft.com/office/officeart/2005/8/layout/target3"/>
    <dgm:cxn modelId="{38F05516-4F96-43D6-A10E-536C6EBE9D6F}" srcId="{2F8676F2-50E5-4A79-B4FD-D12D3BC252DF}" destId="{B79513B9-6561-48C1-BADD-0F05185C90BE}" srcOrd="0" destOrd="0" parTransId="{B5DEB915-BBB3-4F5D-86DF-E517E5BFB65C}" sibTransId="{8CA2A191-2459-44A6-8DFD-F0CF24DA0434}"/>
    <dgm:cxn modelId="{89756D3F-43EA-46A7-BEF7-F3E0E9C76BA6}" type="presOf" srcId="{B79513B9-6561-48C1-BADD-0F05185C90BE}" destId="{7A7EDE60-B580-48FC-9CAD-5EAB700B4B4A}" srcOrd="1" destOrd="0" presId="urn:microsoft.com/office/officeart/2005/8/layout/target3"/>
    <dgm:cxn modelId="{E3C10C50-02A5-40F6-9E4C-DDB5C5AE2B0C}" type="presOf" srcId="{2F8676F2-50E5-4A79-B4FD-D12D3BC252DF}" destId="{B16DA1ED-FE79-45B5-BFB4-60FF96F4819C}" srcOrd="0" destOrd="0" presId="urn:microsoft.com/office/officeart/2005/8/layout/target3"/>
    <dgm:cxn modelId="{68C979C2-FB0C-4429-98DB-A9093752C169}" type="presParOf" srcId="{B16DA1ED-FE79-45B5-BFB4-60FF96F4819C}" destId="{77171196-04B5-42F9-A133-BCBAF4DF1541}" srcOrd="0" destOrd="0" presId="urn:microsoft.com/office/officeart/2005/8/layout/target3"/>
    <dgm:cxn modelId="{1CF7FEFB-752D-4754-8156-43F10F3C7EEE}" type="presParOf" srcId="{B16DA1ED-FE79-45B5-BFB4-60FF96F4819C}" destId="{93CF7399-E9B5-4C21-BAA2-12C3FB3ADEAC}" srcOrd="1" destOrd="0" presId="urn:microsoft.com/office/officeart/2005/8/layout/target3"/>
    <dgm:cxn modelId="{5CDF8DB3-A64B-434E-8AB9-C4530BE8EFE1}" type="presParOf" srcId="{B16DA1ED-FE79-45B5-BFB4-60FF96F4819C}" destId="{D6D5E76A-E4B1-4242-BACF-608A3049365B}" srcOrd="2" destOrd="0" presId="urn:microsoft.com/office/officeart/2005/8/layout/target3"/>
    <dgm:cxn modelId="{5282BEFA-C43A-4649-9F33-CDCD568A98C3}" type="presParOf" srcId="{B16DA1ED-FE79-45B5-BFB4-60FF96F4819C}" destId="{7A7EDE60-B580-48FC-9CAD-5EAB700B4B4A}" srcOrd="3" destOrd="0" presId="urn:microsoft.com/office/officeart/2005/8/layout/target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DDBD7B9-D8AA-442D-8204-16FE4E05BDB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FC4DC07-6325-4CBE-9E0B-A414EA9C9A20}">
      <dgm:prSet custT="1"/>
      <dgm:spPr/>
      <dgm:t>
        <a:bodyPr/>
        <a:lstStyle/>
        <a:p>
          <a:pPr rtl="0"/>
          <a:r>
            <a:rPr lang="th-TH" sz="3200" b="1" dirty="0" err="1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งานมัล</a:t>
          </a:r>
          <a:r>
            <a:rPr lang="th-TH" sz="32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ติ</a:t>
          </a:r>
          <a:r>
            <a:rPr lang="th-TH" sz="3200" b="1" dirty="0" err="1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ทาสก์</a:t>
          </a:r>
          <a:r>
            <a:rPr lang="en-US" sz="32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 </a:t>
          </a:r>
          <a:br>
            <a:rPr lang="en-US" sz="32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32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ทำงานพร้อมกันหลายอย่าง</a:t>
          </a:r>
          <a:r>
            <a:rPr lang="en-US" sz="32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sz="3200" b="1" dirty="0" smtClean="0">
              <a:solidFill>
                <a:srgbClr val="0070C0"/>
              </a:solidFill>
              <a:latin typeface="Angsana New" pitchFamily="18" charset="-34"/>
              <a:cs typeface="Angsana New" pitchFamily="18" charset="-34"/>
            </a:rPr>
            <a:t>ด้วยวิธีที่ดีขึ้นในหลายๆ อย่าง</a:t>
          </a:r>
          <a:endParaRPr lang="en-US" sz="3200" dirty="0">
            <a:solidFill>
              <a:srgbClr val="0070C0"/>
            </a:solidFill>
            <a:latin typeface="Angsana New" pitchFamily="18" charset="-34"/>
            <a:cs typeface="Angsana New" pitchFamily="18" charset="-34"/>
          </a:endParaRPr>
        </a:p>
      </dgm:t>
    </dgm:pt>
    <dgm:pt modelId="{F10EF9FD-05F4-4B06-BD98-C27B6E5B93D0}" type="parTrans" cxnId="{A2622C3E-25BB-4ACD-BE49-5653E81DFFC3}">
      <dgm:prSet/>
      <dgm:spPr/>
      <dgm:t>
        <a:bodyPr/>
        <a:lstStyle/>
        <a:p>
          <a:endParaRPr lang="th-TH"/>
        </a:p>
      </dgm:t>
    </dgm:pt>
    <dgm:pt modelId="{5E953D4F-BC9F-4B5A-A73D-957588136FDD}" type="sibTrans" cxnId="{A2622C3E-25BB-4ACD-BE49-5653E81DFFC3}">
      <dgm:prSet/>
      <dgm:spPr/>
      <dgm:t>
        <a:bodyPr/>
        <a:lstStyle/>
        <a:p>
          <a:endParaRPr lang="th-TH"/>
        </a:p>
      </dgm:t>
    </dgm:pt>
    <dgm:pt modelId="{B45F1E10-5FE5-4A8D-A195-32704F79CF22}" type="pres">
      <dgm:prSet presAssocID="{6DDBD7B9-D8AA-442D-8204-16FE4E05BDB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B1DDEE94-0EC0-410E-BC02-B972EF741B58}" type="pres">
      <dgm:prSet presAssocID="{6DDBD7B9-D8AA-442D-8204-16FE4E05BDBF}" presName="pyramid" presStyleLbl="node1" presStyleIdx="0" presStyleCnt="1" custLinFactX="-70500" custLinFactNeighborX="-100000" custLinFactNeighborY="0"/>
      <dgm:spPr/>
    </dgm:pt>
    <dgm:pt modelId="{04FD0873-1358-4751-80E9-DCDDE5895D7A}" type="pres">
      <dgm:prSet presAssocID="{6DDBD7B9-D8AA-442D-8204-16FE4E05BDBF}" presName="theList" presStyleCnt="0"/>
      <dgm:spPr/>
    </dgm:pt>
    <dgm:pt modelId="{9BFDDF59-AA43-435A-9530-87526561B936}" type="pres">
      <dgm:prSet presAssocID="{7FC4DC07-6325-4CBE-9E0B-A414EA9C9A20}" presName="aNode" presStyleLbl="fgAcc1" presStyleIdx="0" presStyleCnt="1" custScaleX="623075" custLinFactNeighborX="40768" custLinFactNeighborY="-226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F1680D-CB3D-492E-9F5F-C76D4FC99EC0}" type="pres">
      <dgm:prSet presAssocID="{7FC4DC07-6325-4CBE-9E0B-A414EA9C9A20}" presName="aSpace" presStyleCnt="0"/>
      <dgm:spPr/>
    </dgm:pt>
  </dgm:ptLst>
  <dgm:cxnLst>
    <dgm:cxn modelId="{BDB58F04-9B0C-4332-9B72-525CBB224770}" type="presOf" srcId="{6DDBD7B9-D8AA-442D-8204-16FE4E05BDBF}" destId="{B45F1E10-5FE5-4A8D-A195-32704F79CF22}" srcOrd="0" destOrd="0" presId="urn:microsoft.com/office/officeart/2005/8/layout/pyramid2"/>
    <dgm:cxn modelId="{A2622C3E-25BB-4ACD-BE49-5653E81DFFC3}" srcId="{6DDBD7B9-D8AA-442D-8204-16FE4E05BDBF}" destId="{7FC4DC07-6325-4CBE-9E0B-A414EA9C9A20}" srcOrd="0" destOrd="0" parTransId="{F10EF9FD-05F4-4B06-BD98-C27B6E5B93D0}" sibTransId="{5E953D4F-BC9F-4B5A-A73D-957588136FDD}"/>
    <dgm:cxn modelId="{AA5EB538-943C-49A8-927F-EA7C4A99F199}" type="presOf" srcId="{7FC4DC07-6325-4CBE-9E0B-A414EA9C9A20}" destId="{9BFDDF59-AA43-435A-9530-87526561B936}" srcOrd="0" destOrd="0" presId="urn:microsoft.com/office/officeart/2005/8/layout/pyramid2"/>
    <dgm:cxn modelId="{9F27FEF4-EEA5-45DB-8A9E-72E8393E7B5A}" type="presParOf" srcId="{B45F1E10-5FE5-4A8D-A195-32704F79CF22}" destId="{B1DDEE94-0EC0-410E-BC02-B972EF741B58}" srcOrd="0" destOrd="0" presId="urn:microsoft.com/office/officeart/2005/8/layout/pyramid2"/>
    <dgm:cxn modelId="{6597C550-45CC-4219-BCDD-C387C9E4A1D6}" type="presParOf" srcId="{B45F1E10-5FE5-4A8D-A195-32704F79CF22}" destId="{04FD0873-1358-4751-80E9-DCDDE5895D7A}" srcOrd="1" destOrd="0" presId="urn:microsoft.com/office/officeart/2005/8/layout/pyramid2"/>
    <dgm:cxn modelId="{E037D450-0D82-4C0A-8D0D-946F616C7C34}" type="presParOf" srcId="{04FD0873-1358-4751-80E9-DCDDE5895D7A}" destId="{9BFDDF59-AA43-435A-9530-87526561B936}" srcOrd="0" destOrd="0" presId="urn:microsoft.com/office/officeart/2005/8/layout/pyramid2"/>
    <dgm:cxn modelId="{BE9C2249-E6C1-4079-9A46-8CEA4BA36ED9}" type="presParOf" srcId="{04FD0873-1358-4751-80E9-DCDDE5895D7A}" destId="{A0F1680D-CB3D-492E-9F5F-C76D4FC99EC0}" srcOrd="1" destOrd="0" presId="urn:microsoft.com/office/officeart/2005/8/layout/pyramid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8829A84-3E61-40E7-B4A1-BC2A211CADED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2EF08C7-5F7C-4E5B-B915-05CACE8E5302}">
      <dgm:prSet custT="1"/>
      <dgm:spPr/>
      <dgm:t>
        <a:bodyPr/>
        <a:lstStyle/>
        <a:p>
          <a:pPr rtl="0"/>
          <a:r>
            <a:rPr lang="th-TH" sz="2400" b="1" i="0" baseline="0" dirty="0" smtClean="0"/>
            <a:t>ทำเครื่องหมายบนไฟล์ </a:t>
          </a:r>
          <a:r>
            <a:rPr lang="en-US" sz="2400" b="1" i="0" baseline="0" dirty="0" smtClean="0"/>
            <a:t>PDF </a:t>
          </a:r>
          <a:r>
            <a:rPr lang="th-TH" sz="2400" b="1" i="0" baseline="0" dirty="0" smtClean="0"/>
            <a:t>หรือภาพหน้าจอได้รวดเร็วและง่ายขึ้น </a:t>
          </a:r>
          <a:endParaRPr lang="th-TH" sz="2400" b="1" i="0" baseline="0" dirty="0"/>
        </a:p>
      </dgm:t>
    </dgm:pt>
    <dgm:pt modelId="{ED36E8F6-B9BF-434C-94E0-488089B402AD}" type="parTrans" cxnId="{6A3907CD-8198-4A14-AED7-5BEB8F7EDBAC}">
      <dgm:prSet/>
      <dgm:spPr/>
      <dgm:t>
        <a:bodyPr/>
        <a:lstStyle/>
        <a:p>
          <a:endParaRPr lang="th-TH"/>
        </a:p>
      </dgm:t>
    </dgm:pt>
    <dgm:pt modelId="{199632C3-2C94-4F3C-9558-E8CFC7483C59}" type="sibTrans" cxnId="{6A3907CD-8198-4A14-AED7-5BEB8F7EDBAC}">
      <dgm:prSet/>
      <dgm:spPr/>
      <dgm:t>
        <a:bodyPr/>
        <a:lstStyle/>
        <a:p>
          <a:endParaRPr lang="th-TH"/>
        </a:p>
      </dgm:t>
    </dgm:pt>
    <dgm:pt modelId="{AB96EE25-89B1-463F-82C1-5D2F99CD3B6C}">
      <dgm:prSet custT="1"/>
      <dgm:spPr/>
      <dgm:t>
        <a:bodyPr/>
        <a:lstStyle/>
        <a:p>
          <a:pPr rtl="0"/>
          <a:r>
            <a:rPr lang="th-TH" sz="2400" b="1" i="0" baseline="0" dirty="0" smtClean="0"/>
            <a:t>ขั้นตอนที่ </a:t>
          </a:r>
          <a:r>
            <a:rPr lang="en-US" sz="2400" b="1" i="0" baseline="0" dirty="0" smtClean="0"/>
            <a:t>1 </a:t>
          </a:r>
          <a:r>
            <a:rPr lang="th-TH" sz="2400" b="1" i="0" baseline="0" dirty="0" smtClean="0"/>
            <a:t>หยิบ</a:t>
          </a:r>
          <a:r>
            <a:rPr lang="en-US" sz="2400" b="1" i="0" baseline="0" dirty="0" smtClean="0"/>
            <a:t> Apple Pencil </a:t>
          </a:r>
          <a:r>
            <a:rPr lang="th-TH" sz="2400" b="1" i="0" baseline="0" dirty="0" smtClean="0"/>
            <a:t>ขึ้นมา </a:t>
          </a:r>
          <a:endParaRPr lang="th-TH" sz="2400" b="1" i="0" baseline="0" dirty="0"/>
        </a:p>
      </dgm:t>
    </dgm:pt>
    <dgm:pt modelId="{3A7E4F22-901E-48DD-97C8-26801371B83C}" type="parTrans" cxnId="{A0D1FD54-04C7-4C93-A855-FFCA88D247A1}">
      <dgm:prSet/>
      <dgm:spPr/>
      <dgm:t>
        <a:bodyPr/>
        <a:lstStyle/>
        <a:p>
          <a:endParaRPr lang="th-TH"/>
        </a:p>
      </dgm:t>
    </dgm:pt>
    <dgm:pt modelId="{2C39D50B-EA20-4D36-A52E-D25436E2DF44}" type="sibTrans" cxnId="{A0D1FD54-04C7-4C93-A855-FFCA88D247A1}">
      <dgm:prSet/>
      <dgm:spPr/>
      <dgm:t>
        <a:bodyPr/>
        <a:lstStyle/>
        <a:p>
          <a:endParaRPr lang="th-TH"/>
        </a:p>
      </dgm:t>
    </dgm:pt>
    <dgm:pt modelId="{17EF892B-1E9C-4B5E-A385-CBE1C0112ED4}">
      <dgm:prSet custT="1"/>
      <dgm:spPr/>
      <dgm:t>
        <a:bodyPr/>
        <a:lstStyle/>
        <a:p>
          <a:pPr rtl="0"/>
          <a:r>
            <a:rPr lang="th-TH" sz="2400" b="1" i="0" baseline="0" dirty="0" smtClean="0"/>
            <a:t>ขั้นตอนที่ </a:t>
          </a:r>
          <a:r>
            <a:rPr lang="en-US" sz="2400" b="1" i="0" baseline="0" dirty="0" smtClean="0"/>
            <a:t>2 </a:t>
          </a:r>
          <a:r>
            <a:rPr lang="th-TH" sz="2400" b="1" i="0" baseline="0" dirty="0" smtClean="0"/>
            <a:t>เอาไปแตะบนหน้าจอ</a:t>
          </a:r>
          <a:r>
            <a:rPr lang="en-US" sz="2400" b="1" i="0" baseline="0" dirty="0" smtClean="0"/>
            <a:t> </a:t>
          </a:r>
          <a:endParaRPr lang="th-TH" sz="2400" b="1" i="0" baseline="0" dirty="0"/>
        </a:p>
      </dgm:t>
    </dgm:pt>
    <dgm:pt modelId="{E4A61786-FC03-4CFC-8349-BA2439C3CD8D}" type="parTrans" cxnId="{26C24437-236C-46DA-830E-75D109ACB92A}">
      <dgm:prSet/>
      <dgm:spPr/>
      <dgm:t>
        <a:bodyPr/>
        <a:lstStyle/>
        <a:p>
          <a:endParaRPr lang="th-TH"/>
        </a:p>
      </dgm:t>
    </dgm:pt>
    <dgm:pt modelId="{068441CB-6223-4186-91E0-DF745B5E8F56}" type="sibTrans" cxnId="{26C24437-236C-46DA-830E-75D109ACB92A}">
      <dgm:prSet/>
      <dgm:spPr/>
      <dgm:t>
        <a:bodyPr/>
        <a:lstStyle/>
        <a:p>
          <a:endParaRPr lang="th-TH"/>
        </a:p>
      </dgm:t>
    </dgm:pt>
    <dgm:pt modelId="{A98DB805-6212-4309-B50C-D2CFFFE81147}">
      <dgm:prSet custT="1"/>
      <dgm:spPr/>
      <dgm:t>
        <a:bodyPr/>
        <a:lstStyle/>
        <a:p>
          <a:pPr rtl="0"/>
          <a:r>
            <a:rPr lang="th-TH" sz="2400" b="1" i="0" baseline="0" dirty="0" smtClean="0"/>
            <a:t>ขั้นตอนที่ </a:t>
          </a:r>
          <a:r>
            <a:rPr lang="en-US" sz="2400" b="1" i="0" baseline="0" dirty="0" smtClean="0"/>
            <a:t>3 </a:t>
          </a:r>
          <a:r>
            <a:rPr lang="th-TH" sz="2400" b="1" i="0" baseline="0" dirty="0" smtClean="0"/>
            <a:t>เริ่มเขียนเลย </a:t>
          </a:r>
          <a:endParaRPr lang="th-TH" sz="2400" b="1" i="0" baseline="0" dirty="0"/>
        </a:p>
      </dgm:t>
    </dgm:pt>
    <dgm:pt modelId="{6FE9E9E3-40C4-49CC-852D-CD811E54991D}" type="parTrans" cxnId="{EF4BD223-6FAD-4454-B585-A3DDDB8AA5F3}">
      <dgm:prSet/>
      <dgm:spPr/>
      <dgm:t>
        <a:bodyPr/>
        <a:lstStyle/>
        <a:p>
          <a:endParaRPr lang="th-TH"/>
        </a:p>
      </dgm:t>
    </dgm:pt>
    <dgm:pt modelId="{4EC48489-85D4-426B-BB2B-6CF853BF6F7E}" type="sibTrans" cxnId="{EF4BD223-6FAD-4454-B585-A3DDDB8AA5F3}">
      <dgm:prSet/>
      <dgm:spPr/>
      <dgm:t>
        <a:bodyPr/>
        <a:lstStyle/>
        <a:p>
          <a:endParaRPr lang="th-TH"/>
        </a:p>
      </dgm:t>
    </dgm:pt>
    <dgm:pt modelId="{71ADA755-148A-47AE-A379-CD72165AE0BD}" type="pres">
      <dgm:prSet presAssocID="{28829A84-3E61-40E7-B4A1-BC2A211CADE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4124C4D8-87B1-4818-86A7-A7B362AE8F6A}" type="pres">
      <dgm:prSet presAssocID="{E2EF08C7-5F7C-4E5B-B915-05CACE8E5302}" presName="horFlow" presStyleCnt="0"/>
      <dgm:spPr/>
    </dgm:pt>
    <dgm:pt modelId="{AF0B8677-C84E-45CD-BAF0-61076486CC96}" type="pres">
      <dgm:prSet presAssocID="{E2EF08C7-5F7C-4E5B-B915-05CACE8E5302}" presName="bigChev" presStyleLbl="node1" presStyleIdx="0" presStyleCnt="4" custScaleX="313609"/>
      <dgm:spPr/>
      <dgm:t>
        <a:bodyPr/>
        <a:lstStyle/>
        <a:p>
          <a:endParaRPr lang="th-TH"/>
        </a:p>
      </dgm:t>
    </dgm:pt>
    <dgm:pt modelId="{F7A608E1-1FDC-47F2-81C1-F75F9EA25DC3}" type="pres">
      <dgm:prSet presAssocID="{E2EF08C7-5F7C-4E5B-B915-05CACE8E5302}" presName="vSp" presStyleCnt="0"/>
      <dgm:spPr/>
    </dgm:pt>
    <dgm:pt modelId="{EF05D4D3-197A-479B-8C2F-73CF2F4377E8}" type="pres">
      <dgm:prSet presAssocID="{AB96EE25-89B1-463F-82C1-5D2F99CD3B6C}" presName="horFlow" presStyleCnt="0"/>
      <dgm:spPr/>
    </dgm:pt>
    <dgm:pt modelId="{294ECD00-B882-401A-8168-C469CA807308}" type="pres">
      <dgm:prSet presAssocID="{AB96EE25-89B1-463F-82C1-5D2F99CD3B6C}" presName="bigChev" presStyleLbl="node1" presStyleIdx="1" presStyleCnt="4" custScaleX="313609"/>
      <dgm:spPr/>
      <dgm:t>
        <a:bodyPr/>
        <a:lstStyle/>
        <a:p>
          <a:endParaRPr lang="th-TH"/>
        </a:p>
      </dgm:t>
    </dgm:pt>
    <dgm:pt modelId="{9855DDCA-CE1F-446F-8488-70C779C30FF9}" type="pres">
      <dgm:prSet presAssocID="{AB96EE25-89B1-463F-82C1-5D2F99CD3B6C}" presName="vSp" presStyleCnt="0"/>
      <dgm:spPr/>
    </dgm:pt>
    <dgm:pt modelId="{64613ED4-8F18-4F40-9D54-B7C423B499BE}" type="pres">
      <dgm:prSet presAssocID="{17EF892B-1E9C-4B5E-A385-CBE1C0112ED4}" presName="horFlow" presStyleCnt="0"/>
      <dgm:spPr/>
    </dgm:pt>
    <dgm:pt modelId="{886C17B4-5366-4B78-8E7C-7D25DD77C75F}" type="pres">
      <dgm:prSet presAssocID="{17EF892B-1E9C-4B5E-A385-CBE1C0112ED4}" presName="bigChev" presStyleLbl="node1" presStyleIdx="2" presStyleCnt="4" custScaleX="313609"/>
      <dgm:spPr/>
      <dgm:t>
        <a:bodyPr/>
        <a:lstStyle/>
        <a:p>
          <a:endParaRPr lang="th-TH"/>
        </a:p>
      </dgm:t>
    </dgm:pt>
    <dgm:pt modelId="{E43FE8AD-D4FC-4DB9-AF0B-F93AB5C9D0EA}" type="pres">
      <dgm:prSet presAssocID="{17EF892B-1E9C-4B5E-A385-CBE1C0112ED4}" presName="vSp" presStyleCnt="0"/>
      <dgm:spPr/>
    </dgm:pt>
    <dgm:pt modelId="{7DD94026-1169-4201-AF5D-F4587D957B3D}" type="pres">
      <dgm:prSet presAssocID="{A98DB805-6212-4309-B50C-D2CFFFE81147}" presName="horFlow" presStyleCnt="0"/>
      <dgm:spPr/>
    </dgm:pt>
    <dgm:pt modelId="{99FC1C6C-B544-44F6-99BB-55336E512614}" type="pres">
      <dgm:prSet presAssocID="{A98DB805-6212-4309-B50C-D2CFFFE81147}" presName="bigChev" presStyleLbl="node1" presStyleIdx="3" presStyleCnt="4" custScaleX="313609"/>
      <dgm:spPr/>
      <dgm:t>
        <a:bodyPr/>
        <a:lstStyle/>
        <a:p>
          <a:endParaRPr lang="th-TH"/>
        </a:p>
      </dgm:t>
    </dgm:pt>
  </dgm:ptLst>
  <dgm:cxnLst>
    <dgm:cxn modelId="{68E55B68-7882-4E31-A8D6-F3CDC7E6D1E9}" type="presOf" srcId="{28829A84-3E61-40E7-B4A1-BC2A211CADED}" destId="{71ADA755-148A-47AE-A379-CD72165AE0BD}" srcOrd="0" destOrd="0" presId="urn:microsoft.com/office/officeart/2005/8/layout/lProcess3"/>
    <dgm:cxn modelId="{A0D1FD54-04C7-4C93-A855-FFCA88D247A1}" srcId="{28829A84-3E61-40E7-B4A1-BC2A211CADED}" destId="{AB96EE25-89B1-463F-82C1-5D2F99CD3B6C}" srcOrd="1" destOrd="0" parTransId="{3A7E4F22-901E-48DD-97C8-26801371B83C}" sibTransId="{2C39D50B-EA20-4D36-A52E-D25436E2DF44}"/>
    <dgm:cxn modelId="{D2D25A5A-6697-44D3-82DC-8573F609F966}" type="presOf" srcId="{AB96EE25-89B1-463F-82C1-5D2F99CD3B6C}" destId="{294ECD00-B882-401A-8168-C469CA807308}" srcOrd="0" destOrd="0" presId="urn:microsoft.com/office/officeart/2005/8/layout/lProcess3"/>
    <dgm:cxn modelId="{6A3907CD-8198-4A14-AED7-5BEB8F7EDBAC}" srcId="{28829A84-3E61-40E7-B4A1-BC2A211CADED}" destId="{E2EF08C7-5F7C-4E5B-B915-05CACE8E5302}" srcOrd="0" destOrd="0" parTransId="{ED36E8F6-B9BF-434C-94E0-488089B402AD}" sibTransId="{199632C3-2C94-4F3C-9558-E8CFC7483C59}"/>
    <dgm:cxn modelId="{26C24437-236C-46DA-830E-75D109ACB92A}" srcId="{28829A84-3E61-40E7-B4A1-BC2A211CADED}" destId="{17EF892B-1E9C-4B5E-A385-CBE1C0112ED4}" srcOrd="2" destOrd="0" parTransId="{E4A61786-FC03-4CFC-8349-BA2439C3CD8D}" sibTransId="{068441CB-6223-4186-91E0-DF745B5E8F56}"/>
    <dgm:cxn modelId="{EF4BD223-6FAD-4454-B585-A3DDDB8AA5F3}" srcId="{28829A84-3E61-40E7-B4A1-BC2A211CADED}" destId="{A98DB805-6212-4309-B50C-D2CFFFE81147}" srcOrd="3" destOrd="0" parTransId="{6FE9E9E3-40C4-49CC-852D-CD811E54991D}" sibTransId="{4EC48489-85D4-426B-BB2B-6CF853BF6F7E}"/>
    <dgm:cxn modelId="{A0FF3A54-73DF-414B-B05A-CCAD749DA25B}" type="presOf" srcId="{17EF892B-1E9C-4B5E-A385-CBE1C0112ED4}" destId="{886C17B4-5366-4B78-8E7C-7D25DD77C75F}" srcOrd="0" destOrd="0" presId="urn:microsoft.com/office/officeart/2005/8/layout/lProcess3"/>
    <dgm:cxn modelId="{E0FB3023-265E-4827-A075-2BE8E7117FB1}" type="presOf" srcId="{E2EF08C7-5F7C-4E5B-B915-05CACE8E5302}" destId="{AF0B8677-C84E-45CD-BAF0-61076486CC96}" srcOrd="0" destOrd="0" presId="urn:microsoft.com/office/officeart/2005/8/layout/lProcess3"/>
    <dgm:cxn modelId="{911911E0-03E2-48DF-9FBD-B8058C23AFDF}" type="presOf" srcId="{A98DB805-6212-4309-B50C-D2CFFFE81147}" destId="{99FC1C6C-B544-44F6-99BB-55336E512614}" srcOrd="0" destOrd="0" presId="urn:microsoft.com/office/officeart/2005/8/layout/lProcess3"/>
    <dgm:cxn modelId="{2969D500-00E1-4836-9FD8-64CDD9771051}" type="presParOf" srcId="{71ADA755-148A-47AE-A379-CD72165AE0BD}" destId="{4124C4D8-87B1-4818-86A7-A7B362AE8F6A}" srcOrd="0" destOrd="0" presId="urn:microsoft.com/office/officeart/2005/8/layout/lProcess3"/>
    <dgm:cxn modelId="{BB304C9E-B646-4A72-844A-EF41DC1424AF}" type="presParOf" srcId="{4124C4D8-87B1-4818-86A7-A7B362AE8F6A}" destId="{AF0B8677-C84E-45CD-BAF0-61076486CC96}" srcOrd="0" destOrd="0" presId="urn:microsoft.com/office/officeart/2005/8/layout/lProcess3"/>
    <dgm:cxn modelId="{7660618E-BBAC-49DC-977B-EF42612CC085}" type="presParOf" srcId="{71ADA755-148A-47AE-A379-CD72165AE0BD}" destId="{F7A608E1-1FDC-47F2-81C1-F75F9EA25DC3}" srcOrd="1" destOrd="0" presId="urn:microsoft.com/office/officeart/2005/8/layout/lProcess3"/>
    <dgm:cxn modelId="{AFFA24AA-1E75-47B6-B56D-81FF1F4EC6FB}" type="presParOf" srcId="{71ADA755-148A-47AE-A379-CD72165AE0BD}" destId="{EF05D4D3-197A-479B-8C2F-73CF2F4377E8}" srcOrd="2" destOrd="0" presId="urn:microsoft.com/office/officeart/2005/8/layout/lProcess3"/>
    <dgm:cxn modelId="{C050EE07-22D5-4395-B867-805977D44B79}" type="presParOf" srcId="{EF05D4D3-197A-479B-8C2F-73CF2F4377E8}" destId="{294ECD00-B882-401A-8168-C469CA807308}" srcOrd="0" destOrd="0" presId="urn:microsoft.com/office/officeart/2005/8/layout/lProcess3"/>
    <dgm:cxn modelId="{59CE8AFD-416B-437B-B95F-1604F3C54E37}" type="presParOf" srcId="{71ADA755-148A-47AE-A379-CD72165AE0BD}" destId="{9855DDCA-CE1F-446F-8488-70C779C30FF9}" srcOrd="3" destOrd="0" presId="urn:microsoft.com/office/officeart/2005/8/layout/lProcess3"/>
    <dgm:cxn modelId="{0E3003F8-A7B0-456D-88D4-56D326E02BD6}" type="presParOf" srcId="{71ADA755-148A-47AE-A379-CD72165AE0BD}" destId="{64613ED4-8F18-4F40-9D54-B7C423B499BE}" srcOrd="4" destOrd="0" presId="urn:microsoft.com/office/officeart/2005/8/layout/lProcess3"/>
    <dgm:cxn modelId="{DB12F5D0-E5F6-48A8-B511-24D7803FB2B3}" type="presParOf" srcId="{64613ED4-8F18-4F40-9D54-B7C423B499BE}" destId="{886C17B4-5366-4B78-8E7C-7D25DD77C75F}" srcOrd="0" destOrd="0" presId="urn:microsoft.com/office/officeart/2005/8/layout/lProcess3"/>
    <dgm:cxn modelId="{5EB2CE00-BEC0-4C24-82AB-667EA541AC4D}" type="presParOf" srcId="{71ADA755-148A-47AE-A379-CD72165AE0BD}" destId="{E43FE8AD-D4FC-4DB9-AF0B-F93AB5C9D0EA}" srcOrd="5" destOrd="0" presId="urn:microsoft.com/office/officeart/2005/8/layout/lProcess3"/>
    <dgm:cxn modelId="{B767E8C1-D345-4A13-9C5B-41CBF61F413B}" type="presParOf" srcId="{71ADA755-148A-47AE-A379-CD72165AE0BD}" destId="{7DD94026-1169-4201-AF5D-F4587D957B3D}" srcOrd="6" destOrd="0" presId="urn:microsoft.com/office/officeart/2005/8/layout/lProcess3"/>
    <dgm:cxn modelId="{189EB200-786A-4FFA-AE7F-68BD0E2DAABF}" type="presParOf" srcId="{7DD94026-1169-4201-AF5D-F4587D957B3D}" destId="{99FC1C6C-B544-44F6-99BB-55336E512614}" srcOrd="0" destOrd="0" presId="urn:microsoft.com/office/officeart/2005/8/layout/lProcess3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330CB47-D4FD-4BBF-AA52-180116D42556}" type="doc">
      <dgm:prSet loTypeId="urn:microsoft.com/office/officeart/2005/8/layout/target3" loCatId="relationship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th-TH"/>
        </a:p>
      </dgm:t>
    </dgm:pt>
    <dgm:pt modelId="{CD81A620-493F-43D4-B131-AD8E435E3115}">
      <dgm:prSet/>
      <dgm:spPr/>
      <dgm:t>
        <a:bodyPr/>
        <a:lstStyle/>
        <a:p>
          <a:pPr rtl="0"/>
          <a:r>
            <a:rPr lang="th-TH" b="1" dirty="0" smtClean="0">
              <a:solidFill>
                <a:srgbClr val="002060"/>
              </a:solidFill>
            </a:rPr>
            <a:t>ทำเครื่องหมายได้รวดเร็ว</a:t>
          </a:r>
          <a:endParaRPr lang="en-US" dirty="0">
            <a:solidFill>
              <a:srgbClr val="002060"/>
            </a:solidFill>
          </a:endParaRPr>
        </a:p>
      </dgm:t>
    </dgm:pt>
    <dgm:pt modelId="{D2B10020-3038-4271-BD71-054FE77D14FA}" type="parTrans" cxnId="{87AFFDED-75FA-47E1-9974-AAE89B92606A}">
      <dgm:prSet/>
      <dgm:spPr/>
      <dgm:t>
        <a:bodyPr/>
        <a:lstStyle/>
        <a:p>
          <a:endParaRPr lang="th-TH"/>
        </a:p>
      </dgm:t>
    </dgm:pt>
    <dgm:pt modelId="{03052B5D-4FF4-4810-B919-54703D867910}" type="sibTrans" cxnId="{87AFFDED-75FA-47E1-9974-AAE89B92606A}">
      <dgm:prSet/>
      <dgm:spPr/>
      <dgm:t>
        <a:bodyPr/>
        <a:lstStyle/>
        <a:p>
          <a:endParaRPr lang="th-TH"/>
        </a:p>
      </dgm:t>
    </dgm:pt>
    <dgm:pt modelId="{7EB53DD8-C417-4F10-8638-BB2060019A16}" type="pres">
      <dgm:prSet presAssocID="{4330CB47-D4FD-4BBF-AA52-180116D425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01D8870-B557-4098-B8ED-AE0A52045467}" type="pres">
      <dgm:prSet presAssocID="{CD81A620-493F-43D4-B131-AD8E435E3115}" presName="circle1" presStyleLbl="node1" presStyleIdx="0" presStyleCnt="1"/>
      <dgm:spPr/>
    </dgm:pt>
    <dgm:pt modelId="{1B08A5FA-040C-4489-B9D1-57B88CD4B81D}" type="pres">
      <dgm:prSet presAssocID="{CD81A620-493F-43D4-B131-AD8E435E3115}" presName="space" presStyleCnt="0"/>
      <dgm:spPr/>
    </dgm:pt>
    <dgm:pt modelId="{C9AAE20D-792F-489C-A48E-0A1C7A9A952C}" type="pres">
      <dgm:prSet presAssocID="{CD81A620-493F-43D4-B131-AD8E435E3115}" presName="rect1" presStyleLbl="alignAcc1" presStyleIdx="0" presStyleCnt="1"/>
      <dgm:spPr/>
      <dgm:t>
        <a:bodyPr/>
        <a:lstStyle/>
        <a:p>
          <a:endParaRPr lang="th-TH"/>
        </a:p>
      </dgm:t>
    </dgm:pt>
    <dgm:pt modelId="{5CBEBFAF-6168-4165-8703-477DB1888939}" type="pres">
      <dgm:prSet presAssocID="{CD81A620-493F-43D4-B131-AD8E435E311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91EB577-B9C9-464B-BF94-98E7618B44C3}" type="presOf" srcId="{CD81A620-493F-43D4-B131-AD8E435E3115}" destId="{C9AAE20D-792F-489C-A48E-0A1C7A9A952C}" srcOrd="0" destOrd="0" presId="urn:microsoft.com/office/officeart/2005/8/layout/target3"/>
    <dgm:cxn modelId="{87AFFDED-75FA-47E1-9974-AAE89B92606A}" srcId="{4330CB47-D4FD-4BBF-AA52-180116D42556}" destId="{CD81A620-493F-43D4-B131-AD8E435E3115}" srcOrd="0" destOrd="0" parTransId="{D2B10020-3038-4271-BD71-054FE77D14FA}" sibTransId="{03052B5D-4FF4-4810-B919-54703D867910}"/>
    <dgm:cxn modelId="{D33BB89C-7400-49DE-8A7D-735C9EB26919}" type="presOf" srcId="{CD81A620-493F-43D4-B131-AD8E435E3115}" destId="{5CBEBFAF-6168-4165-8703-477DB1888939}" srcOrd="1" destOrd="0" presId="urn:microsoft.com/office/officeart/2005/8/layout/target3"/>
    <dgm:cxn modelId="{B5D24E2A-2155-4BC5-96AB-3879D3015253}" type="presOf" srcId="{4330CB47-D4FD-4BBF-AA52-180116D42556}" destId="{7EB53DD8-C417-4F10-8638-BB2060019A16}" srcOrd="0" destOrd="0" presId="urn:microsoft.com/office/officeart/2005/8/layout/target3"/>
    <dgm:cxn modelId="{2A03B6B3-44E0-4216-8CB4-83A9811F51E8}" type="presParOf" srcId="{7EB53DD8-C417-4F10-8638-BB2060019A16}" destId="{C01D8870-B557-4098-B8ED-AE0A52045467}" srcOrd="0" destOrd="0" presId="urn:microsoft.com/office/officeart/2005/8/layout/target3"/>
    <dgm:cxn modelId="{A2E1B1CC-65F9-4B7B-98C8-E257232EBB37}" type="presParOf" srcId="{7EB53DD8-C417-4F10-8638-BB2060019A16}" destId="{1B08A5FA-040C-4489-B9D1-57B88CD4B81D}" srcOrd="1" destOrd="0" presId="urn:microsoft.com/office/officeart/2005/8/layout/target3"/>
    <dgm:cxn modelId="{A4ED4EA7-63D4-4FB2-8FE7-E0D00F31790A}" type="presParOf" srcId="{7EB53DD8-C417-4F10-8638-BB2060019A16}" destId="{C9AAE20D-792F-489C-A48E-0A1C7A9A952C}" srcOrd="2" destOrd="0" presId="urn:microsoft.com/office/officeart/2005/8/layout/target3"/>
    <dgm:cxn modelId="{1C3CE5E4-60DF-470B-BF9B-F5E2EA741D96}" type="presParOf" srcId="{7EB53DD8-C417-4F10-8638-BB2060019A16}" destId="{5CBEBFAF-6168-4165-8703-477DB1888939}" srcOrd="3" destOrd="0" presId="urn:microsoft.com/office/officeart/2005/8/layout/target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61B478-5646-43E3-9B81-23F606CFE94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DBC953A-5BCE-4D74-ACDD-9CB4772AFFA5}">
      <dgm:prSet custT="1"/>
      <dgm:spPr/>
      <dgm:t>
        <a:bodyPr/>
        <a:lstStyle/>
        <a:p>
          <a:pPr rtl="0"/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จดโน้ตได้ทันที</a:t>
          </a:r>
          <a:endParaRPr lang="en-US" sz="3600" b="0" i="0" baseline="0" dirty="0">
            <a:latin typeface="Angsana New" pitchFamily="18" charset="-34"/>
            <a:cs typeface="Angsana New" pitchFamily="18" charset="-34"/>
          </a:endParaRPr>
        </a:p>
      </dgm:t>
    </dgm:pt>
    <dgm:pt modelId="{7128F699-94D9-420F-B96F-C662A8D7C0FE}" type="parTrans" cxnId="{1073E1C4-1431-48B9-B21D-AE8BAA57B80E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BA1BF8C7-1F0E-4AEB-9C18-DF9635186629}" type="sibTrans" cxnId="{1073E1C4-1431-48B9-B21D-AE8BAA57B80E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D7CF9CC7-D106-4C59-BD37-EF2CB56A1021}">
      <dgm:prSet custT="1"/>
      <dgm:spPr/>
      <dgm:t>
        <a:bodyPr/>
        <a:lstStyle/>
        <a:p>
          <a:pPr rtl="0"/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แค่ใช้ 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Apple Pencil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แตะบนหน้าจอ</a:t>
          </a:r>
          <a:r>
            <a:rPr lang="th-TH" sz="2800" b="1" i="0" baseline="0" dirty="0" err="1" smtClean="0">
              <a:latin typeface="Angsana New" pitchFamily="18" charset="-34"/>
              <a:cs typeface="Angsana New" pitchFamily="18" charset="-34"/>
            </a:rPr>
            <a:t>ล็อค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 คุณก็เริ่มจดโน้ต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ได้เลย แล้วทุกอย่างที่ทำไว้ก็จะถูกบันทึกไว้ใน</a:t>
          </a:r>
          <a:r>
            <a:rPr lang="th-TH" sz="2800" b="1" i="0" baseline="0" dirty="0" err="1" smtClean="0"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โน้ต</a:t>
          </a:r>
          <a:endParaRPr lang="th-TH" sz="28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96A3AD82-85F3-4AE9-9066-25D894B48737}" type="parTrans" cxnId="{E266DC5F-0A08-4AEB-898F-D67127B8B8B4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7894497A-0C76-417F-9160-1B833D036CBA}" type="sibTrans" cxnId="{E266DC5F-0A08-4AEB-898F-D67127B8B8B4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E3C59DF2-31E9-4CAB-B925-7E06DC0E9BF8}" type="pres">
      <dgm:prSet presAssocID="{1061B478-5646-43E3-9B81-23F606CFE94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FFD541C-CE31-4EE3-AA77-0C778B251EA4}" type="pres">
      <dgm:prSet presAssocID="{1DBC953A-5BCE-4D74-ACDD-9CB4772AFFA5}" presName="root" presStyleCnt="0"/>
      <dgm:spPr/>
    </dgm:pt>
    <dgm:pt modelId="{C8CF3CDD-8081-48DC-9EFB-2948E8FE6DB4}" type="pres">
      <dgm:prSet presAssocID="{1DBC953A-5BCE-4D74-ACDD-9CB4772AFFA5}" presName="rootComposite" presStyleCnt="0"/>
      <dgm:spPr/>
    </dgm:pt>
    <dgm:pt modelId="{7E156301-80BE-42CA-9D03-509D92CE625E}" type="pres">
      <dgm:prSet presAssocID="{1DBC953A-5BCE-4D74-ACDD-9CB4772AFFA5}" presName="rootText" presStyleLbl="node1" presStyleIdx="0" presStyleCnt="2" custScaleX="132260" custLinFactX="-32663" custLinFactNeighborX="-100000" custLinFactNeighborY="-32"/>
      <dgm:spPr/>
      <dgm:t>
        <a:bodyPr/>
        <a:lstStyle/>
        <a:p>
          <a:endParaRPr lang="th-TH"/>
        </a:p>
      </dgm:t>
    </dgm:pt>
    <dgm:pt modelId="{969E5369-2B38-46CA-9063-06C3E9CFB299}" type="pres">
      <dgm:prSet presAssocID="{1DBC953A-5BCE-4D74-ACDD-9CB4772AFFA5}" presName="rootConnector" presStyleLbl="node1" presStyleIdx="0" presStyleCnt="2"/>
      <dgm:spPr/>
      <dgm:t>
        <a:bodyPr/>
        <a:lstStyle/>
        <a:p>
          <a:endParaRPr lang="th-TH"/>
        </a:p>
      </dgm:t>
    </dgm:pt>
    <dgm:pt modelId="{3D4CE1BE-CE06-4734-B2E3-7A38D9B12CFC}" type="pres">
      <dgm:prSet presAssocID="{1DBC953A-5BCE-4D74-ACDD-9CB4772AFFA5}" presName="childShape" presStyleCnt="0"/>
      <dgm:spPr/>
    </dgm:pt>
    <dgm:pt modelId="{D86355F3-2B40-41F1-AEF1-774E680D8C0E}" type="pres">
      <dgm:prSet presAssocID="{D7CF9CC7-D106-4C59-BD37-EF2CB56A1021}" presName="root" presStyleCnt="0"/>
      <dgm:spPr/>
    </dgm:pt>
    <dgm:pt modelId="{DBFA3015-4666-4085-9BFB-E82EC0E752FD}" type="pres">
      <dgm:prSet presAssocID="{D7CF9CC7-D106-4C59-BD37-EF2CB56A1021}" presName="rootComposite" presStyleCnt="0"/>
      <dgm:spPr/>
    </dgm:pt>
    <dgm:pt modelId="{F6D57F91-25FA-458B-9F52-2F345B1D40CD}" type="pres">
      <dgm:prSet presAssocID="{D7CF9CC7-D106-4C59-BD37-EF2CB56A1021}" presName="rootText" presStyleLbl="node1" presStyleIdx="1" presStyleCnt="2" custScaleX="365858" custLinFactNeighborX="-13958" custLinFactNeighborY="-23"/>
      <dgm:spPr/>
      <dgm:t>
        <a:bodyPr/>
        <a:lstStyle/>
        <a:p>
          <a:endParaRPr lang="th-TH"/>
        </a:p>
      </dgm:t>
    </dgm:pt>
    <dgm:pt modelId="{A2948C6D-2493-4256-B4DD-6DB65293D5FC}" type="pres">
      <dgm:prSet presAssocID="{D7CF9CC7-D106-4C59-BD37-EF2CB56A1021}" presName="rootConnector" presStyleLbl="node1" presStyleIdx="1" presStyleCnt="2"/>
      <dgm:spPr/>
      <dgm:t>
        <a:bodyPr/>
        <a:lstStyle/>
        <a:p>
          <a:endParaRPr lang="th-TH"/>
        </a:p>
      </dgm:t>
    </dgm:pt>
    <dgm:pt modelId="{184DC2ED-54CD-409F-9C20-34B9A938BA3B}" type="pres">
      <dgm:prSet presAssocID="{D7CF9CC7-D106-4C59-BD37-EF2CB56A1021}" presName="childShape" presStyleCnt="0"/>
      <dgm:spPr/>
    </dgm:pt>
  </dgm:ptLst>
  <dgm:cxnLst>
    <dgm:cxn modelId="{E266DC5F-0A08-4AEB-898F-D67127B8B8B4}" srcId="{1061B478-5646-43E3-9B81-23F606CFE94C}" destId="{D7CF9CC7-D106-4C59-BD37-EF2CB56A1021}" srcOrd="1" destOrd="0" parTransId="{96A3AD82-85F3-4AE9-9066-25D894B48737}" sibTransId="{7894497A-0C76-417F-9160-1B833D036CBA}"/>
    <dgm:cxn modelId="{40FFB946-0A8D-4059-A301-69A186CF4B96}" type="presOf" srcId="{1061B478-5646-43E3-9B81-23F606CFE94C}" destId="{E3C59DF2-31E9-4CAB-B925-7E06DC0E9BF8}" srcOrd="0" destOrd="0" presId="urn:microsoft.com/office/officeart/2005/8/layout/hierarchy3"/>
    <dgm:cxn modelId="{7E2F435F-C216-4CE1-9903-72B362E381D0}" type="presOf" srcId="{D7CF9CC7-D106-4C59-BD37-EF2CB56A1021}" destId="{F6D57F91-25FA-458B-9F52-2F345B1D40CD}" srcOrd="0" destOrd="0" presId="urn:microsoft.com/office/officeart/2005/8/layout/hierarchy3"/>
    <dgm:cxn modelId="{169E5E4F-5E8F-481D-8755-874BA9D74CF8}" type="presOf" srcId="{1DBC953A-5BCE-4D74-ACDD-9CB4772AFFA5}" destId="{7E156301-80BE-42CA-9D03-509D92CE625E}" srcOrd="0" destOrd="0" presId="urn:microsoft.com/office/officeart/2005/8/layout/hierarchy3"/>
    <dgm:cxn modelId="{B5F8F686-248F-464E-B89F-355775EBADB4}" type="presOf" srcId="{D7CF9CC7-D106-4C59-BD37-EF2CB56A1021}" destId="{A2948C6D-2493-4256-B4DD-6DB65293D5FC}" srcOrd="1" destOrd="0" presId="urn:microsoft.com/office/officeart/2005/8/layout/hierarchy3"/>
    <dgm:cxn modelId="{9B4C5219-0968-4326-AE36-B84BB4C87343}" type="presOf" srcId="{1DBC953A-5BCE-4D74-ACDD-9CB4772AFFA5}" destId="{969E5369-2B38-46CA-9063-06C3E9CFB299}" srcOrd="1" destOrd="0" presId="urn:microsoft.com/office/officeart/2005/8/layout/hierarchy3"/>
    <dgm:cxn modelId="{1073E1C4-1431-48B9-B21D-AE8BAA57B80E}" srcId="{1061B478-5646-43E3-9B81-23F606CFE94C}" destId="{1DBC953A-5BCE-4D74-ACDD-9CB4772AFFA5}" srcOrd="0" destOrd="0" parTransId="{7128F699-94D9-420F-B96F-C662A8D7C0FE}" sibTransId="{BA1BF8C7-1F0E-4AEB-9C18-DF9635186629}"/>
    <dgm:cxn modelId="{2C3D9CA5-8FF4-41CA-B099-188B2B4CF653}" type="presParOf" srcId="{E3C59DF2-31E9-4CAB-B925-7E06DC0E9BF8}" destId="{6FFD541C-CE31-4EE3-AA77-0C778B251EA4}" srcOrd="0" destOrd="0" presId="urn:microsoft.com/office/officeart/2005/8/layout/hierarchy3"/>
    <dgm:cxn modelId="{EB7055BA-ECBD-4189-9813-2C5ABABF0DBF}" type="presParOf" srcId="{6FFD541C-CE31-4EE3-AA77-0C778B251EA4}" destId="{C8CF3CDD-8081-48DC-9EFB-2948E8FE6DB4}" srcOrd="0" destOrd="0" presId="urn:microsoft.com/office/officeart/2005/8/layout/hierarchy3"/>
    <dgm:cxn modelId="{5DDB4C68-4974-438E-AFF0-B49D093ED525}" type="presParOf" srcId="{C8CF3CDD-8081-48DC-9EFB-2948E8FE6DB4}" destId="{7E156301-80BE-42CA-9D03-509D92CE625E}" srcOrd="0" destOrd="0" presId="urn:microsoft.com/office/officeart/2005/8/layout/hierarchy3"/>
    <dgm:cxn modelId="{09180DA4-48D4-4FEC-B4BB-E378692C68E1}" type="presParOf" srcId="{C8CF3CDD-8081-48DC-9EFB-2948E8FE6DB4}" destId="{969E5369-2B38-46CA-9063-06C3E9CFB299}" srcOrd="1" destOrd="0" presId="urn:microsoft.com/office/officeart/2005/8/layout/hierarchy3"/>
    <dgm:cxn modelId="{C0AC6728-3688-41C7-8056-234B18CAFFAD}" type="presParOf" srcId="{6FFD541C-CE31-4EE3-AA77-0C778B251EA4}" destId="{3D4CE1BE-CE06-4734-B2E3-7A38D9B12CFC}" srcOrd="1" destOrd="0" presId="urn:microsoft.com/office/officeart/2005/8/layout/hierarchy3"/>
    <dgm:cxn modelId="{B965A9B9-9B86-42CD-A066-F4C1F81D7A12}" type="presParOf" srcId="{E3C59DF2-31E9-4CAB-B925-7E06DC0E9BF8}" destId="{D86355F3-2B40-41F1-AEF1-774E680D8C0E}" srcOrd="1" destOrd="0" presId="urn:microsoft.com/office/officeart/2005/8/layout/hierarchy3"/>
    <dgm:cxn modelId="{52281DA1-8FE9-4E54-AC68-2EDF3F395144}" type="presParOf" srcId="{D86355F3-2B40-41F1-AEF1-774E680D8C0E}" destId="{DBFA3015-4666-4085-9BFB-E82EC0E752FD}" srcOrd="0" destOrd="0" presId="urn:microsoft.com/office/officeart/2005/8/layout/hierarchy3"/>
    <dgm:cxn modelId="{D459BA48-1A7F-4D91-AB75-1D8452E7CE0F}" type="presParOf" srcId="{DBFA3015-4666-4085-9BFB-E82EC0E752FD}" destId="{F6D57F91-25FA-458B-9F52-2F345B1D40CD}" srcOrd="0" destOrd="0" presId="urn:microsoft.com/office/officeart/2005/8/layout/hierarchy3"/>
    <dgm:cxn modelId="{731B2C1D-16B3-470C-A6F5-5D3374E5F7C3}" type="presParOf" srcId="{DBFA3015-4666-4085-9BFB-E82EC0E752FD}" destId="{A2948C6D-2493-4256-B4DD-6DB65293D5FC}" srcOrd="1" destOrd="0" presId="urn:microsoft.com/office/officeart/2005/8/layout/hierarchy3"/>
    <dgm:cxn modelId="{979D05CE-7EA8-45C0-B447-04C3892DFCED}" type="presParOf" srcId="{D86355F3-2B40-41F1-AEF1-774E680D8C0E}" destId="{184DC2ED-54CD-409F-9C20-34B9A938BA3B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3BAEE-EDDC-4438-9E92-50E710F57A7E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9C6988F-4102-4B41-934A-F1F02058A5DB}">
      <dgm:prSet custT="1"/>
      <dgm:spPr/>
      <dgm:t>
        <a:bodyPr/>
        <a:lstStyle/>
        <a:p>
          <a:pPr rtl="0"/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11 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ได้สร้างมาตรฐานใหม่ให้กับระบบปฏิบัติการบนมือถือที่ล้ำสมัยที่สุดในโลก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 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คุณจะได้สัมผัส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ที่ดีขึ้นกว่าเดิม และ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iPad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ที่มีความสามารถยิ่งกว่าที่เคย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 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พร้อมเปิดประตูความเป็นไปได้ที่น่าทึ่งมากมายทางด้านเทคโนโลยีความจริงเสริม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/>
          </a:r>
          <a:b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</a:b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ในเกมและ</a:t>
          </a:r>
          <a:r>
            <a:rPr lang="th-TH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ให้กับอุปกรณ์ทั้งสอง บอกเลยว่า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iOS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11 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จะทำให้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 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และ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iPad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 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ทรงพลังที่สุด เป็นส่วนตัวที่สุด และอัจฉริยะที่สุด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 </a:t>
          </a:r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ในแบบที่ไม่เคยมีมาก่อน</a:t>
          </a:r>
          <a:endParaRPr lang="th-TH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391C5ED-0771-4EF1-8C89-D6324D9EC84F}" type="parTrans" cxnId="{CD2927EE-25F4-4F58-BD7A-25BE9DF2A5DC}">
      <dgm:prSet/>
      <dgm:spPr/>
      <dgm:t>
        <a:bodyPr/>
        <a:lstStyle/>
        <a:p>
          <a:endParaRPr lang="th-TH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111AA03-9DDF-4343-8AA9-33CE3BB3AC89}" type="sibTrans" cxnId="{CD2927EE-25F4-4F58-BD7A-25BE9DF2A5DC}">
      <dgm:prSet/>
      <dgm:spPr/>
      <dgm:t>
        <a:bodyPr/>
        <a:lstStyle/>
        <a:p>
          <a:endParaRPr lang="th-TH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077310C0-B7C1-49F8-BC0E-A5212FC64B7C}" type="pres">
      <dgm:prSet presAssocID="{CBE3BAEE-EDDC-4438-9E92-50E710F57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A6E0B6C-1154-4089-AEA7-2DAA5A26A168}" type="pres">
      <dgm:prSet presAssocID="{99C6988F-4102-4B41-934A-F1F02058A5DB}" presName="parentText" presStyleLbl="node1" presStyleIdx="0" presStyleCnt="1" custLinFactNeighborX="1720" custLinFactNeighborY="5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D2927EE-25F4-4F58-BD7A-25BE9DF2A5DC}" srcId="{CBE3BAEE-EDDC-4438-9E92-50E710F57A7E}" destId="{99C6988F-4102-4B41-934A-F1F02058A5DB}" srcOrd="0" destOrd="0" parTransId="{C391C5ED-0771-4EF1-8C89-D6324D9EC84F}" sibTransId="{0111AA03-9DDF-4343-8AA9-33CE3BB3AC89}"/>
    <dgm:cxn modelId="{86AC7DC3-492B-43C5-B2AD-414C1AEBE159}" type="presOf" srcId="{CBE3BAEE-EDDC-4438-9E92-50E710F57A7E}" destId="{077310C0-B7C1-49F8-BC0E-A5212FC64B7C}" srcOrd="0" destOrd="0" presId="urn:microsoft.com/office/officeart/2005/8/layout/vList2"/>
    <dgm:cxn modelId="{58F8775E-0479-47FA-899D-B5EEC638F0BF}" type="presOf" srcId="{99C6988F-4102-4B41-934A-F1F02058A5DB}" destId="{7A6E0B6C-1154-4089-AEA7-2DAA5A26A168}" srcOrd="0" destOrd="0" presId="urn:microsoft.com/office/officeart/2005/8/layout/vList2"/>
    <dgm:cxn modelId="{946882A3-19E8-4F54-BCE1-BED78EF9A8BB}" type="presParOf" srcId="{077310C0-B7C1-49F8-BC0E-A5212FC64B7C}" destId="{7A6E0B6C-1154-4089-AEA7-2DAA5A26A168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BA7AD9E-CAE3-4FB7-8895-86884D6D7D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3A21035-FE3D-4B27-9F1A-5AF4189CBB86}">
      <dgm:prSet custT="1"/>
      <dgm:spPr/>
      <dgm:t>
        <a:bodyPr/>
        <a:lstStyle/>
        <a:p>
          <a:pPr rtl="0"/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วาดภาพแทรก</a:t>
          </a:r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ระหว่างข้อความ</a:t>
          </a:r>
          <a:endParaRPr lang="en-US" sz="2800" b="0" i="0" baseline="0" dirty="0">
            <a:latin typeface="Angsana New" pitchFamily="18" charset="-34"/>
            <a:cs typeface="Angsana New" pitchFamily="18" charset="-34"/>
          </a:endParaRPr>
        </a:p>
      </dgm:t>
    </dgm:pt>
    <dgm:pt modelId="{A6FBCE8B-80F0-4D39-9DC4-6F9E719F1BCC}" type="parTrans" cxnId="{BA4B727D-1D7C-4B94-BB8F-94FA0F0A7FE1}">
      <dgm:prSet/>
      <dgm:spPr/>
      <dgm:t>
        <a:bodyPr/>
        <a:lstStyle/>
        <a:p>
          <a:endParaRPr lang="th-TH" sz="4400">
            <a:latin typeface="Angsana New" pitchFamily="18" charset="-34"/>
            <a:cs typeface="Angsana New" pitchFamily="18" charset="-34"/>
          </a:endParaRPr>
        </a:p>
      </dgm:t>
    </dgm:pt>
    <dgm:pt modelId="{2AE11AA9-6501-45F3-AB53-46BCDEBE546E}" type="sibTrans" cxnId="{BA4B727D-1D7C-4B94-BB8F-94FA0F0A7FE1}">
      <dgm:prSet/>
      <dgm:spPr/>
      <dgm:t>
        <a:bodyPr/>
        <a:lstStyle/>
        <a:p>
          <a:endParaRPr lang="th-TH" sz="4400">
            <a:latin typeface="Angsana New" pitchFamily="18" charset="-34"/>
            <a:cs typeface="Angsana New" pitchFamily="18" charset="-34"/>
          </a:endParaRPr>
        </a:p>
      </dgm:t>
    </dgm:pt>
    <dgm:pt modelId="{9DDDCF59-16EB-415D-844E-416660250DE6}">
      <dgm:prSet custT="1"/>
      <dgm:spPr/>
      <dgm:t>
        <a:bodyPr/>
        <a:lstStyle/>
        <a:p>
          <a:pPr algn="l" rtl="0"/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เมื่อคุณเริ่มวาดหรือจดอะไรลงใน</a:t>
          </a:r>
          <a:r>
            <a:rPr lang="th-TH" sz="2400" b="0" i="0" baseline="0" dirty="0" err="1" smtClean="0"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โน้ต ข้อความ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ที่อยู่รอบๆ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จะขยับไปอยู่ข้างๆ ให้โดยอัตโนมัติ แถมตอนนี้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คุณยังค้นหาคำที่เขียนด้วยลายมือในโน้ตได้แล้ว</a:t>
          </a:r>
          <a:r>
            <a:rPr lang="en-US" sz="2400" b="0" i="0" baseline="30000" dirty="0" smtClean="0">
              <a:latin typeface="Angsana New" pitchFamily="18" charset="-34"/>
              <a:cs typeface="Angsana New" pitchFamily="18" charset="-34"/>
              <a:hlinkClick xmlns:r="http://schemas.openxmlformats.org/officeDocument/2006/relationships" r:id="rId1"/>
            </a:rPr>
            <a:t>1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โดยที่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ทุกอย่างเกิดขึ้นบนอุปกรณ์ของคุณอยู่แล้ว หมดห่วง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เรื่องข้อมูลส่วนตัวของคุณได้เลย เพราะยังไงข้อมูลก็จะ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อยู่แต่กับคุณ นอกจากนี้ แอ</a:t>
          </a:r>
          <a:r>
            <a:rPr lang="th-TH" sz="2400" b="0" i="0" baseline="0" dirty="0" err="1" smtClean="0">
              <a:latin typeface="Angsana New" pitchFamily="18" charset="-34"/>
              <a:cs typeface="Angsana New" pitchFamily="18" charset="-34"/>
            </a:rPr>
            <a:t>พเมล</a:t>
          </a: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ก็ให้คุณใส่ภาพวาด</a:t>
          </a:r>
          <a: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0" i="0" baseline="0" dirty="0" smtClean="0">
              <a:latin typeface="Angsana New" pitchFamily="18" charset="-34"/>
              <a:cs typeface="Angsana New" pitchFamily="18" charset="-34"/>
            </a:rPr>
            <a:t>ระหว่างข้อความได้ด้วยเช่นกัน</a:t>
          </a:r>
          <a:endParaRPr lang="th-TH" sz="2400" b="0" i="0" baseline="0" dirty="0">
            <a:latin typeface="Angsana New" pitchFamily="18" charset="-34"/>
            <a:cs typeface="Angsana New" pitchFamily="18" charset="-34"/>
          </a:endParaRPr>
        </a:p>
      </dgm:t>
    </dgm:pt>
    <dgm:pt modelId="{C790EC35-7971-4398-A6A4-CA4E84D4B4AE}" type="parTrans" cxnId="{7A016DF2-07B4-41BF-9880-8A2562AEE295}">
      <dgm:prSet/>
      <dgm:spPr/>
      <dgm:t>
        <a:bodyPr/>
        <a:lstStyle/>
        <a:p>
          <a:endParaRPr lang="th-TH" sz="4400">
            <a:latin typeface="Angsana New" pitchFamily="18" charset="-34"/>
            <a:cs typeface="Angsana New" pitchFamily="18" charset="-34"/>
          </a:endParaRPr>
        </a:p>
      </dgm:t>
    </dgm:pt>
    <dgm:pt modelId="{524DCF99-8825-4631-BF1F-5870F611CFFD}" type="sibTrans" cxnId="{7A016DF2-07B4-41BF-9880-8A2562AEE295}">
      <dgm:prSet/>
      <dgm:spPr/>
      <dgm:t>
        <a:bodyPr/>
        <a:lstStyle/>
        <a:p>
          <a:endParaRPr lang="th-TH" sz="4400">
            <a:latin typeface="Angsana New" pitchFamily="18" charset="-34"/>
            <a:cs typeface="Angsana New" pitchFamily="18" charset="-34"/>
          </a:endParaRPr>
        </a:p>
      </dgm:t>
    </dgm:pt>
    <dgm:pt modelId="{58E611D9-5B78-469E-9485-463DE43F0E21}" type="pres">
      <dgm:prSet presAssocID="{6BA7AD9E-CAE3-4FB7-8895-86884D6D7D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D98C699-561C-4B7A-A429-80808A001EEC}" type="pres">
      <dgm:prSet presAssocID="{6BA7AD9E-CAE3-4FB7-8895-86884D6D7D14}" presName="arrow" presStyleLbl="bgShp" presStyleIdx="0" presStyleCnt="1" custScaleX="117647"/>
      <dgm:spPr/>
    </dgm:pt>
    <dgm:pt modelId="{3FA0441E-DF4A-48EC-A2E6-7C564537A7E9}" type="pres">
      <dgm:prSet presAssocID="{6BA7AD9E-CAE3-4FB7-8895-86884D6D7D14}" presName="linearProcess" presStyleCnt="0"/>
      <dgm:spPr/>
    </dgm:pt>
    <dgm:pt modelId="{B9106261-54E2-4C71-93DF-B44C2F06FA37}" type="pres">
      <dgm:prSet presAssocID="{E3A21035-FE3D-4B27-9F1A-5AF4189CBB86}" presName="textNode" presStyleLbl="node1" presStyleIdx="0" presStyleCnt="2" custFlipHor="1" custScaleX="47129" custScaleY="241025" custLinFactNeighborX="-814" custLinFactNeighborY="-44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88DA63-29F2-481F-A53F-6FDF2BF15E4E}" type="pres">
      <dgm:prSet presAssocID="{2AE11AA9-6501-45F3-AB53-46BCDEBE546E}" presName="sibTrans" presStyleCnt="0"/>
      <dgm:spPr/>
    </dgm:pt>
    <dgm:pt modelId="{21F5C8AF-DC5B-4035-B6A5-326CA7B05DD4}" type="pres">
      <dgm:prSet presAssocID="{9DDDCF59-16EB-415D-844E-416660250DE6}" presName="textNode" presStyleLbl="node1" presStyleIdx="1" presStyleCnt="2" custScaleX="141729" custScaleY="23717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A4B727D-1D7C-4B94-BB8F-94FA0F0A7FE1}" srcId="{6BA7AD9E-CAE3-4FB7-8895-86884D6D7D14}" destId="{E3A21035-FE3D-4B27-9F1A-5AF4189CBB86}" srcOrd="0" destOrd="0" parTransId="{A6FBCE8B-80F0-4D39-9DC4-6F9E719F1BCC}" sibTransId="{2AE11AA9-6501-45F3-AB53-46BCDEBE546E}"/>
    <dgm:cxn modelId="{8DA09091-838C-4112-AE71-4142670C586D}" type="presOf" srcId="{E3A21035-FE3D-4B27-9F1A-5AF4189CBB86}" destId="{B9106261-54E2-4C71-93DF-B44C2F06FA37}" srcOrd="0" destOrd="0" presId="urn:microsoft.com/office/officeart/2005/8/layout/hProcess9"/>
    <dgm:cxn modelId="{D465FBBB-1125-46C5-9826-6F0B2503A093}" type="presOf" srcId="{6BA7AD9E-CAE3-4FB7-8895-86884D6D7D14}" destId="{58E611D9-5B78-469E-9485-463DE43F0E21}" srcOrd="0" destOrd="0" presId="urn:microsoft.com/office/officeart/2005/8/layout/hProcess9"/>
    <dgm:cxn modelId="{7A016DF2-07B4-41BF-9880-8A2562AEE295}" srcId="{6BA7AD9E-CAE3-4FB7-8895-86884D6D7D14}" destId="{9DDDCF59-16EB-415D-844E-416660250DE6}" srcOrd="1" destOrd="0" parTransId="{C790EC35-7971-4398-A6A4-CA4E84D4B4AE}" sibTransId="{524DCF99-8825-4631-BF1F-5870F611CFFD}"/>
    <dgm:cxn modelId="{887B6247-1615-4610-A932-2D35208C5F5C}" type="presOf" srcId="{9DDDCF59-16EB-415D-844E-416660250DE6}" destId="{21F5C8AF-DC5B-4035-B6A5-326CA7B05DD4}" srcOrd="0" destOrd="0" presId="urn:microsoft.com/office/officeart/2005/8/layout/hProcess9"/>
    <dgm:cxn modelId="{7F2CF269-FD41-40B8-B0AC-9D6A5F8E3078}" type="presParOf" srcId="{58E611D9-5B78-469E-9485-463DE43F0E21}" destId="{DD98C699-561C-4B7A-A429-80808A001EEC}" srcOrd="0" destOrd="0" presId="urn:microsoft.com/office/officeart/2005/8/layout/hProcess9"/>
    <dgm:cxn modelId="{36374108-6B1D-4994-ADEF-DA0D7315DDFA}" type="presParOf" srcId="{58E611D9-5B78-469E-9485-463DE43F0E21}" destId="{3FA0441E-DF4A-48EC-A2E6-7C564537A7E9}" srcOrd="1" destOrd="0" presId="urn:microsoft.com/office/officeart/2005/8/layout/hProcess9"/>
    <dgm:cxn modelId="{D1030A27-86D8-4943-9E0D-6017D29130E4}" type="presParOf" srcId="{3FA0441E-DF4A-48EC-A2E6-7C564537A7E9}" destId="{B9106261-54E2-4C71-93DF-B44C2F06FA37}" srcOrd="0" destOrd="0" presId="urn:microsoft.com/office/officeart/2005/8/layout/hProcess9"/>
    <dgm:cxn modelId="{9C2447B5-63E7-4BF2-B7D7-FD7005225C74}" type="presParOf" srcId="{3FA0441E-DF4A-48EC-A2E6-7C564537A7E9}" destId="{2388DA63-29F2-481F-A53F-6FDF2BF15E4E}" srcOrd="1" destOrd="0" presId="urn:microsoft.com/office/officeart/2005/8/layout/hProcess9"/>
    <dgm:cxn modelId="{FA91B3A0-CB0A-477E-AC72-0DF31CFFF32A}" type="presParOf" srcId="{3FA0441E-DF4A-48EC-A2E6-7C564537A7E9}" destId="{21F5C8AF-DC5B-4035-B6A5-326CA7B05DD4}" srcOrd="2" destOrd="0" presId="urn:microsoft.com/office/officeart/2005/8/layout/hProcess9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147E341-6BB4-4B04-9433-8E704E58A4A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D737033-6EA3-43B2-B878-37F6CD1ADBD5}">
      <dgm:prSet custT="1"/>
      <dgm:spPr/>
      <dgm:t>
        <a:bodyPr/>
        <a:lstStyle/>
        <a:p>
          <a:pPr algn="ctr" rtl="0"/>
          <a:r>
            <a:rPr lang="th-TH" sz="3200" b="1" i="0" baseline="0" dirty="0" smtClean="0">
              <a:latin typeface="Angsana New" pitchFamily="18" charset="-34"/>
              <a:cs typeface="Angsana New" pitchFamily="18" charset="-34"/>
            </a:rPr>
            <a:t>สแกน</a:t>
          </a:r>
        </a:p>
        <a:p>
          <a:pPr algn="ctr" rtl="0"/>
          <a:r>
            <a:rPr lang="th-TH" sz="3200" b="1" i="0" baseline="0" dirty="0" smtClean="0">
              <a:latin typeface="Angsana New" pitchFamily="18" charset="-34"/>
              <a:cs typeface="Angsana New" pitchFamily="18" charset="-34"/>
            </a:rPr>
            <a:t>แล้วเซ็นเลย</a:t>
          </a:r>
          <a:endParaRPr lang="en-US" sz="3200" b="0" i="0" baseline="0" dirty="0">
            <a:latin typeface="Angsana New" pitchFamily="18" charset="-34"/>
            <a:cs typeface="Angsana New" pitchFamily="18" charset="-34"/>
          </a:endParaRPr>
        </a:p>
      </dgm:t>
    </dgm:pt>
    <dgm:pt modelId="{5A2B7F32-13E8-42E3-8B03-FD93307BDDBF}" type="parTrans" cxnId="{4129729E-3D26-452E-83A3-002986915E26}">
      <dgm:prSet/>
      <dgm:spPr/>
      <dgm:t>
        <a:bodyPr/>
        <a:lstStyle/>
        <a:p>
          <a:endParaRPr lang="th-TH" sz="3200">
            <a:latin typeface="Angsana New" pitchFamily="18" charset="-34"/>
            <a:cs typeface="Angsana New" pitchFamily="18" charset="-34"/>
          </a:endParaRPr>
        </a:p>
      </dgm:t>
    </dgm:pt>
    <dgm:pt modelId="{B10952FF-39E6-45BC-AD4F-F89607EBFFA9}" type="sibTrans" cxnId="{4129729E-3D26-452E-83A3-002986915E26}">
      <dgm:prSet/>
      <dgm:spPr/>
      <dgm:t>
        <a:bodyPr/>
        <a:lstStyle/>
        <a:p>
          <a:endParaRPr lang="th-TH" sz="3200">
            <a:latin typeface="Angsana New" pitchFamily="18" charset="-34"/>
            <a:cs typeface="Angsana New" pitchFamily="18" charset="-34"/>
          </a:endParaRPr>
        </a:p>
      </dgm:t>
    </dgm:pt>
    <dgm:pt modelId="{9FE1031E-CB05-4E97-ACF3-85A792CBF631}">
      <dgm:prSet custT="1"/>
      <dgm:spPr/>
      <dgm:t>
        <a:bodyPr/>
        <a:lstStyle/>
        <a:p>
          <a:pPr algn="l" rtl="0"/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คุณสมบัติใหม่อย่าง "เครื่องสแกนเอกสาร"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ใน</a:t>
          </a:r>
          <a:r>
            <a:rPr lang="th-TH" sz="3200" b="0" i="0" baseline="0" dirty="0" err="1" smtClean="0">
              <a:latin typeface="Angsana New" pitchFamily="18" charset="-34"/>
              <a:cs typeface="Angsana New" pitchFamily="18" charset="-34"/>
            </a:rPr>
            <a:t>แอพ</a:t>
          </a: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โน้ตจะรับรู้และสแกนเอกสาร ครอบตัดขอบ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และแก้ไขการเอียง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หรือลบแสงสะท้อนให้เรียบร้อย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ที่เหลือก็แค่กรอกข้อมูลในช่องว่างหรือเซ็นด้วย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Apple Pencil </a:t>
          </a: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แล้วบันทึกหรือแชร์ได้ง่ายๆ เลย</a:t>
          </a:r>
          <a:endParaRPr lang="th-TH" sz="3200" b="0" i="0" baseline="0" dirty="0">
            <a:latin typeface="Angsana New" pitchFamily="18" charset="-34"/>
            <a:cs typeface="Angsana New" pitchFamily="18" charset="-34"/>
          </a:endParaRPr>
        </a:p>
      </dgm:t>
    </dgm:pt>
    <dgm:pt modelId="{C43C285E-68AA-47E8-97DA-B1A67A268FC5}" type="parTrans" cxnId="{17D7090F-D166-4AE0-96E9-F80C7AB960D8}">
      <dgm:prSet/>
      <dgm:spPr/>
      <dgm:t>
        <a:bodyPr/>
        <a:lstStyle/>
        <a:p>
          <a:endParaRPr lang="th-TH" sz="3200">
            <a:latin typeface="Angsana New" pitchFamily="18" charset="-34"/>
            <a:cs typeface="Angsana New" pitchFamily="18" charset="-34"/>
          </a:endParaRPr>
        </a:p>
      </dgm:t>
    </dgm:pt>
    <dgm:pt modelId="{91D0E4A5-A56D-4A02-BBB5-32FB773FBE4B}" type="sibTrans" cxnId="{17D7090F-D166-4AE0-96E9-F80C7AB960D8}">
      <dgm:prSet/>
      <dgm:spPr/>
      <dgm:t>
        <a:bodyPr/>
        <a:lstStyle/>
        <a:p>
          <a:endParaRPr lang="th-TH" sz="3200">
            <a:latin typeface="Angsana New" pitchFamily="18" charset="-34"/>
            <a:cs typeface="Angsana New" pitchFamily="18" charset="-34"/>
          </a:endParaRPr>
        </a:p>
      </dgm:t>
    </dgm:pt>
    <dgm:pt modelId="{1B2498F3-5421-45BA-A2E5-8D591F581BDF}" type="pres">
      <dgm:prSet presAssocID="{1147E341-6BB4-4B04-9433-8E704E58A4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6983991-291F-4CF5-9A43-36DFC89753CC}" type="pres">
      <dgm:prSet presAssocID="{7D737033-6EA3-43B2-B878-37F6CD1ADBD5}" presName="root" presStyleCnt="0"/>
      <dgm:spPr/>
    </dgm:pt>
    <dgm:pt modelId="{D0F5E355-597A-4942-A074-48C466F15FE3}" type="pres">
      <dgm:prSet presAssocID="{7D737033-6EA3-43B2-B878-37F6CD1ADBD5}" presName="rootComposite" presStyleCnt="0"/>
      <dgm:spPr/>
    </dgm:pt>
    <dgm:pt modelId="{01A2F4FB-E3EC-474F-B7EB-D1D590AA881E}" type="pres">
      <dgm:prSet presAssocID="{7D737033-6EA3-43B2-B878-37F6CD1ADBD5}" presName="rootText" presStyleLbl="node1" presStyleIdx="0" presStyleCnt="2" custScaleX="80879" custLinFactNeighborX="-300" custLinFactNeighborY="30904"/>
      <dgm:spPr/>
      <dgm:t>
        <a:bodyPr/>
        <a:lstStyle/>
        <a:p>
          <a:endParaRPr lang="th-TH"/>
        </a:p>
      </dgm:t>
    </dgm:pt>
    <dgm:pt modelId="{F693CB84-7109-4282-B424-64044E975FFE}" type="pres">
      <dgm:prSet presAssocID="{7D737033-6EA3-43B2-B878-37F6CD1ADBD5}" presName="rootConnector" presStyleLbl="node1" presStyleIdx="0" presStyleCnt="2"/>
      <dgm:spPr/>
      <dgm:t>
        <a:bodyPr/>
        <a:lstStyle/>
        <a:p>
          <a:endParaRPr lang="th-TH"/>
        </a:p>
      </dgm:t>
    </dgm:pt>
    <dgm:pt modelId="{EEF71ACC-5380-4F73-B862-3AD966759103}" type="pres">
      <dgm:prSet presAssocID="{7D737033-6EA3-43B2-B878-37F6CD1ADBD5}" presName="childShape" presStyleCnt="0"/>
      <dgm:spPr/>
    </dgm:pt>
    <dgm:pt modelId="{90DF2218-E172-4776-90BF-C38558EA925F}" type="pres">
      <dgm:prSet presAssocID="{9FE1031E-CB05-4E97-ACF3-85A792CBF631}" presName="root" presStyleCnt="0"/>
      <dgm:spPr/>
    </dgm:pt>
    <dgm:pt modelId="{05233665-3553-422D-BF56-C3D18D9C1E0F}" type="pres">
      <dgm:prSet presAssocID="{9FE1031E-CB05-4E97-ACF3-85A792CBF631}" presName="rootComposite" presStyleCnt="0"/>
      <dgm:spPr/>
    </dgm:pt>
    <dgm:pt modelId="{5918EE5E-60D2-4744-8F14-454564E1EE85}" type="pres">
      <dgm:prSet presAssocID="{9FE1031E-CB05-4E97-ACF3-85A792CBF631}" presName="rootText" presStyleLbl="node1" presStyleIdx="1" presStyleCnt="2" custScaleX="239968" custScaleY="192822" custLinFactNeighborX="-3809" custLinFactNeighborY="-1581"/>
      <dgm:spPr/>
      <dgm:t>
        <a:bodyPr/>
        <a:lstStyle/>
        <a:p>
          <a:endParaRPr lang="th-TH"/>
        </a:p>
      </dgm:t>
    </dgm:pt>
    <dgm:pt modelId="{F8B6F634-AB63-43DB-A282-059F8C6D5B37}" type="pres">
      <dgm:prSet presAssocID="{9FE1031E-CB05-4E97-ACF3-85A792CBF631}" presName="rootConnector" presStyleLbl="node1" presStyleIdx="1" presStyleCnt="2"/>
      <dgm:spPr/>
      <dgm:t>
        <a:bodyPr/>
        <a:lstStyle/>
        <a:p>
          <a:endParaRPr lang="th-TH"/>
        </a:p>
      </dgm:t>
    </dgm:pt>
    <dgm:pt modelId="{CC78F3AA-E20F-4112-A308-4BE22CEE447A}" type="pres">
      <dgm:prSet presAssocID="{9FE1031E-CB05-4E97-ACF3-85A792CBF631}" presName="childShape" presStyleCnt="0"/>
      <dgm:spPr/>
    </dgm:pt>
  </dgm:ptLst>
  <dgm:cxnLst>
    <dgm:cxn modelId="{94726707-3359-4006-858B-DF341A21183E}" type="presOf" srcId="{7D737033-6EA3-43B2-B878-37F6CD1ADBD5}" destId="{F693CB84-7109-4282-B424-64044E975FFE}" srcOrd="1" destOrd="0" presId="urn:microsoft.com/office/officeart/2005/8/layout/hierarchy3"/>
    <dgm:cxn modelId="{4129729E-3D26-452E-83A3-002986915E26}" srcId="{1147E341-6BB4-4B04-9433-8E704E58A4A3}" destId="{7D737033-6EA3-43B2-B878-37F6CD1ADBD5}" srcOrd="0" destOrd="0" parTransId="{5A2B7F32-13E8-42E3-8B03-FD93307BDDBF}" sibTransId="{B10952FF-39E6-45BC-AD4F-F89607EBFFA9}"/>
    <dgm:cxn modelId="{83DA8F21-18B8-466A-9D0D-73A18B691E6B}" type="presOf" srcId="{9FE1031E-CB05-4E97-ACF3-85A792CBF631}" destId="{F8B6F634-AB63-43DB-A282-059F8C6D5B37}" srcOrd="1" destOrd="0" presId="urn:microsoft.com/office/officeart/2005/8/layout/hierarchy3"/>
    <dgm:cxn modelId="{922BC71E-780A-45D4-BBC2-17511C7FD59B}" type="presOf" srcId="{1147E341-6BB4-4B04-9433-8E704E58A4A3}" destId="{1B2498F3-5421-45BA-A2E5-8D591F581BDF}" srcOrd="0" destOrd="0" presId="urn:microsoft.com/office/officeart/2005/8/layout/hierarchy3"/>
    <dgm:cxn modelId="{93B23B86-5A2D-4091-86AE-77A2A37906E9}" type="presOf" srcId="{7D737033-6EA3-43B2-B878-37F6CD1ADBD5}" destId="{01A2F4FB-E3EC-474F-B7EB-D1D590AA881E}" srcOrd="0" destOrd="0" presId="urn:microsoft.com/office/officeart/2005/8/layout/hierarchy3"/>
    <dgm:cxn modelId="{0D03A31C-348E-45BB-89A1-59C08D1378EF}" type="presOf" srcId="{9FE1031E-CB05-4E97-ACF3-85A792CBF631}" destId="{5918EE5E-60D2-4744-8F14-454564E1EE85}" srcOrd="0" destOrd="0" presId="urn:microsoft.com/office/officeart/2005/8/layout/hierarchy3"/>
    <dgm:cxn modelId="{17D7090F-D166-4AE0-96E9-F80C7AB960D8}" srcId="{1147E341-6BB4-4B04-9433-8E704E58A4A3}" destId="{9FE1031E-CB05-4E97-ACF3-85A792CBF631}" srcOrd="1" destOrd="0" parTransId="{C43C285E-68AA-47E8-97DA-B1A67A268FC5}" sibTransId="{91D0E4A5-A56D-4A02-BBB5-32FB773FBE4B}"/>
    <dgm:cxn modelId="{EE1A2E85-666D-4038-BE96-C5EFBE7A662C}" type="presParOf" srcId="{1B2498F3-5421-45BA-A2E5-8D591F581BDF}" destId="{66983991-291F-4CF5-9A43-36DFC89753CC}" srcOrd="0" destOrd="0" presId="urn:microsoft.com/office/officeart/2005/8/layout/hierarchy3"/>
    <dgm:cxn modelId="{612D53DA-9906-4029-91FD-2D2061157956}" type="presParOf" srcId="{66983991-291F-4CF5-9A43-36DFC89753CC}" destId="{D0F5E355-597A-4942-A074-48C466F15FE3}" srcOrd="0" destOrd="0" presId="urn:microsoft.com/office/officeart/2005/8/layout/hierarchy3"/>
    <dgm:cxn modelId="{717C64A2-5FF4-4852-8C11-5A2DA55BBA92}" type="presParOf" srcId="{D0F5E355-597A-4942-A074-48C466F15FE3}" destId="{01A2F4FB-E3EC-474F-B7EB-D1D590AA881E}" srcOrd="0" destOrd="0" presId="urn:microsoft.com/office/officeart/2005/8/layout/hierarchy3"/>
    <dgm:cxn modelId="{62FE6D80-27DA-488E-927F-FF1EBACC38E6}" type="presParOf" srcId="{D0F5E355-597A-4942-A074-48C466F15FE3}" destId="{F693CB84-7109-4282-B424-64044E975FFE}" srcOrd="1" destOrd="0" presId="urn:microsoft.com/office/officeart/2005/8/layout/hierarchy3"/>
    <dgm:cxn modelId="{45C9A360-A0C4-4DD9-89FE-8BACACEDC82F}" type="presParOf" srcId="{66983991-291F-4CF5-9A43-36DFC89753CC}" destId="{EEF71ACC-5380-4F73-B862-3AD966759103}" srcOrd="1" destOrd="0" presId="urn:microsoft.com/office/officeart/2005/8/layout/hierarchy3"/>
    <dgm:cxn modelId="{9F3AFA61-96F1-4F2D-A25C-D0CFDF7EC0C8}" type="presParOf" srcId="{1B2498F3-5421-45BA-A2E5-8D591F581BDF}" destId="{90DF2218-E172-4776-90BF-C38558EA925F}" srcOrd="1" destOrd="0" presId="urn:microsoft.com/office/officeart/2005/8/layout/hierarchy3"/>
    <dgm:cxn modelId="{9FC93EE5-DEA0-4101-A3B7-756D008F420F}" type="presParOf" srcId="{90DF2218-E172-4776-90BF-C38558EA925F}" destId="{05233665-3553-422D-BF56-C3D18D9C1E0F}" srcOrd="0" destOrd="0" presId="urn:microsoft.com/office/officeart/2005/8/layout/hierarchy3"/>
    <dgm:cxn modelId="{19E43AE7-EAD8-4547-A9E7-8D1270984E3C}" type="presParOf" srcId="{05233665-3553-422D-BF56-C3D18D9C1E0F}" destId="{5918EE5E-60D2-4744-8F14-454564E1EE85}" srcOrd="0" destOrd="0" presId="urn:microsoft.com/office/officeart/2005/8/layout/hierarchy3"/>
    <dgm:cxn modelId="{0630CCA4-1012-4A6C-8D6E-6D34F2A75ADB}" type="presParOf" srcId="{05233665-3553-422D-BF56-C3D18D9C1E0F}" destId="{F8B6F634-AB63-43DB-A282-059F8C6D5B37}" srcOrd="1" destOrd="0" presId="urn:microsoft.com/office/officeart/2005/8/layout/hierarchy3"/>
    <dgm:cxn modelId="{69E3C21B-F418-40C7-837A-C73D5EAC35AE}" type="presParOf" srcId="{90DF2218-E172-4776-90BF-C38558EA925F}" destId="{CC78F3AA-E20F-4112-A308-4BE22CEE447A}" srcOrd="1" destOrd="0" presId="urn:microsoft.com/office/officeart/2005/8/layout/hierarchy3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31FDFD7-2C7E-464D-8E1B-48C4460DE7A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581E1D16-74AB-4F0B-9DE7-669D68F31E58}">
      <dgm:prSet/>
      <dgm:spPr/>
      <dgm:t>
        <a:bodyPr/>
        <a:lstStyle/>
        <a:p>
          <a:pPr rtl="0"/>
          <a:r>
            <a:rPr lang="th-TH" b="1" dirty="0" smtClean="0"/>
            <a:t>เทคโนโลยีความจริงเสริม</a:t>
          </a:r>
          <a:r>
            <a:rPr lang="en-US" b="1" dirty="0" smtClean="0"/>
            <a:t> </a:t>
          </a:r>
          <a:r>
            <a:rPr lang="th-TH" b="1" dirty="0" err="1" smtClean="0"/>
            <a:t>แอพ</a:t>
          </a:r>
          <a:r>
            <a:rPr lang="th-TH" b="1" dirty="0" smtClean="0"/>
            <a:t>ที่สามารถเปลี่ยนโลกของคุณ</a:t>
          </a:r>
          <a:endParaRPr lang="en-US" dirty="0"/>
        </a:p>
      </dgm:t>
    </dgm:pt>
    <dgm:pt modelId="{A43C9CD8-CEAB-4C08-A8E5-70FA7D6841B0}" type="parTrans" cxnId="{B30D2A3E-4E2E-441E-B783-E1D11333B30F}">
      <dgm:prSet/>
      <dgm:spPr/>
      <dgm:t>
        <a:bodyPr/>
        <a:lstStyle/>
        <a:p>
          <a:endParaRPr lang="th-TH"/>
        </a:p>
      </dgm:t>
    </dgm:pt>
    <dgm:pt modelId="{2C07752F-2EAB-4153-9954-36276EAD9B3D}" type="sibTrans" cxnId="{B30D2A3E-4E2E-441E-B783-E1D11333B30F}">
      <dgm:prSet/>
      <dgm:spPr/>
      <dgm:t>
        <a:bodyPr/>
        <a:lstStyle/>
        <a:p>
          <a:endParaRPr lang="th-TH"/>
        </a:p>
      </dgm:t>
    </dgm:pt>
    <dgm:pt modelId="{C21B43A4-4406-49DB-AA7A-3E27ABB17523}" type="pres">
      <dgm:prSet presAssocID="{331FDFD7-2C7E-464D-8E1B-48C4460DE7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3557D06-13E0-4699-BED1-2EC733929857}" type="pres">
      <dgm:prSet presAssocID="{581E1D16-74AB-4F0B-9DE7-669D68F31E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30D2A3E-4E2E-441E-B783-E1D11333B30F}" srcId="{331FDFD7-2C7E-464D-8E1B-48C4460DE7A0}" destId="{581E1D16-74AB-4F0B-9DE7-669D68F31E58}" srcOrd="0" destOrd="0" parTransId="{A43C9CD8-CEAB-4C08-A8E5-70FA7D6841B0}" sibTransId="{2C07752F-2EAB-4153-9954-36276EAD9B3D}"/>
    <dgm:cxn modelId="{310EEB22-BE13-48EE-BC09-2AB6B6A344E5}" type="presOf" srcId="{331FDFD7-2C7E-464D-8E1B-48C4460DE7A0}" destId="{C21B43A4-4406-49DB-AA7A-3E27ABB17523}" srcOrd="0" destOrd="0" presId="urn:microsoft.com/office/officeart/2005/8/layout/vList2"/>
    <dgm:cxn modelId="{4BE28A19-672C-49F4-A12F-286CBF76FC1D}" type="presOf" srcId="{581E1D16-74AB-4F0B-9DE7-669D68F31E58}" destId="{53557D06-13E0-4699-BED1-2EC733929857}" srcOrd="0" destOrd="0" presId="urn:microsoft.com/office/officeart/2005/8/layout/vList2"/>
    <dgm:cxn modelId="{45CBD4CB-124E-443A-BB77-94F99074D6FE}" type="presParOf" srcId="{C21B43A4-4406-49DB-AA7A-3E27ABB17523}" destId="{53557D06-13E0-4699-BED1-2EC733929857}" srcOrd="0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40F2EA9-E81D-4104-9493-FC469C243A6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0714688-F655-4F83-AA93-1D1EE4C92340}">
      <dgm:prSet custT="1"/>
      <dgm:spPr/>
      <dgm:t>
        <a:bodyPr/>
        <a:lstStyle/>
        <a:p>
          <a:pPr rtl="0"/>
          <a:r>
            <a:rPr lang="en-US" sz="2200" b="1" i="0" baseline="0" dirty="0" err="1" smtClean="0"/>
            <a:t>iOS</a:t>
          </a:r>
          <a:r>
            <a:rPr lang="en-US" sz="2200" b="1" i="0" baseline="0" dirty="0" smtClean="0"/>
            <a:t> </a:t>
          </a:r>
          <a:r>
            <a:rPr lang="th-TH" sz="2200" b="1" i="0" baseline="0" dirty="0" smtClean="0"/>
            <a:t>คือแพลตฟอร์มของเทคโนโลยีความจริงเสริมที่ใหญ่ที่สุดในโลก</a:t>
          </a:r>
          <a:r>
            <a:rPr lang="en-US" sz="2200" b="1" i="0" baseline="0" dirty="0" smtClean="0"/>
            <a:t> </a:t>
          </a:r>
          <a:r>
            <a:rPr lang="th-TH" sz="2200" b="1" i="0" baseline="0" dirty="0" smtClean="0"/>
            <a:t>เพราะตอนนี้เกมและ</a:t>
          </a:r>
          <a:r>
            <a:rPr lang="th-TH" sz="2200" b="1" i="0" baseline="0" dirty="0" err="1" smtClean="0"/>
            <a:t>แอพ</a:t>
          </a:r>
          <a:r>
            <a:rPr lang="th-TH" sz="2200" b="1" i="0" baseline="0" dirty="0" smtClean="0"/>
            <a:t>ต่างๆ สามารถมอบประสบการณ์ที่เต็มอิ่มและลื่นไหลอย่างน่ามหัศจรรย์ ที่ไปได้ไกลเกินกว่าขอบเขตของหน้าจอ</a:t>
          </a:r>
          <a:r>
            <a:rPr lang="en-US" sz="2200" b="1" i="0" baseline="0" dirty="0" smtClean="0"/>
            <a:t> </a:t>
          </a:r>
          <a:r>
            <a:rPr lang="th-TH" sz="2200" b="1" i="0" baseline="0" dirty="0" smtClean="0"/>
            <a:t>และเมื่อใช้ประโยชน์จากเทคโนโลยีความจริงเสริมล่าสุดหรือที่เรียกว่าเทคโนโลยี </a:t>
          </a:r>
          <a:r>
            <a:rPr lang="en-US" sz="2200" b="1" i="0" baseline="0" dirty="0" smtClean="0"/>
            <a:t>AR </a:t>
          </a:r>
          <a:r>
            <a:rPr lang="th-TH" sz="2200" b="1" i="0" baseline="0" dirty="0" smtClean="0"/>
            <a:t>คุณก็สามารถตกแต่งบ้านในแบบดิจิตอล รวมทั้งสำรวจเมืองที่คุณไม่เคยไป หรือแม้แต่ลองลายสักลายใหม่ก็ยังได้ บอกเลยว่า</a:t>
          </a:r>
          <a:r>
            <a:rPr lang="en-US" sz="2200" b="1" i="0" baseline="0" smtClean="0"/>
            <a:t> </a:t>
          </a:r>
          <a:r>
            <a:rPr lang="th-TH" sz="2200" b="1" i="0" baseline="0" smtClean="0"/>
            <a:t>ความ</a:t>
          </a:r>
          <a:r>
            <a:rPr lang="th-TH" sz="2200" b="1" i="0" baseline="0" dirty="0" smtClean="0"/>
            <a:t>เป็นไปได้ไม่มีสิ้นสุดจริงๆ</a:t>
          </a:r>
          <a:endParaRPr lang="th-TH" sz="2200" b="1" i="0" baseline="0" dirty="0"/>
        </a:p>
      </dgm:t>
    </dgm:pt>
    <dgm:pt modelId="{6628F17D-41DE-4E60-A9F0-31CE616FC095}" type="parTrans" cxnId="{67CE7B04-F699-4796-81D4-48CC857421B2}">
      <dgm:prSet/>
      <dgm:spPr/>
      <dgm:t>
        <a:bodyPr/>
        <a:lstStyle/>
        <a:p>
          <a:endParaRPr lang="th-TH" sz="2000" b="1"/>
        </a:p>
      </dgm:t>
    </dgm:pt>
    <dgm:pt modelId="{849CD133-EFDE-44CA-BC00-DC2058528108}" type="sibTrans" cxnId="{67CE7B04-F699-4796-81D4-48CC857421B2}">
      <dgm:prSet/>
      <dgm:spPr/>
      <dgm:t>
        <a:bodyPr/>
        <a:lstStyle/>
        <a:p>
          <a:endParaRPr lang="th-TH" sz="2000" b="1"/>
        </a:p>
      </dgm:t>
    </dgm:pt>
    <dgm:pt modelId="{AB3C224C-8582-4820-82D8-025BB1167FEE}" type="pres">
      <dgm:prSet presAssocID="{640F2EA9-E81D-4104-9493-FC469C243A6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C8672214-6745-4843-829C-E381B1FC9880}" type="pres">
      <dgm:prSet presAssocID="{50714688-F655-4F83-AA93-1D1EE4C92340}" presName="horFlow" presStyleCnt="0"/>
      <dgm:spPr/>
    </dgm:pt>
    <dgm:pt modelId="{88635CF3-2430-4F3F-A95C-EA66F6F00A84}" type="pres">
      <dgm:prSet presAssocID="{50714688-F655-4F83-AA93-1D1EE4C92340}" presName="bigChev" presStyleLbl="node1" presStyleIdx="0" presStyleCnt="1"/>
      <dgm:spPr/>
      <dgm:t>
        <a:bodyPr/>
        <a:lstStyle/>
        <a:p>
          <a:endParaRPr lang="th-TH"/>
        </a:p>
      </dgm:t>
    </dgm:pt>
  </dgm:ptLst>
  <dgm:cxnLst>
    <dgm:cxn modelId="{B963F549-3423-4EDC-AD4C-FE7E9D4E0538}" type="presOf" srcId="{50714688-F655-4F83-AA93-1D1EE4C92340}" destId="{88635CF3-2430-4F3F-A95C-EA66F6F00A84}" srcOrd="0" destOrd="0" presId="urn:microsoft.com/office/officeart/2005/8/layout/lProcess3"/>
    <dgm:cxn modelId="{FCCA4031-A9F1-4CFB-BEC9-83BFD7989DB6}" type="presOf" srcId="{640F2EA9-E81D-4104-9493-FC469C243A61}" destId="{AB3C224C-8582-4820-82D8-025BB1167FEE}" srcOrd="0" destOrd="0" presId="urn:microsoft.com/office/officeart/2005/8/layout/lProcess3"/>
    <dgm:cxn modelId="{67CE7B04-F699-4796-81D4-48CC857421B2}" srcId="{640F2EA9-E81D-4104-9493-FC469C243A61}" destId="{50714688-F655-4F83-AA93-1D1EE4C92340}" srcOrd="0" destOrd="0" parTransId="{6628F17D-41DE-4E60-A9F0-31CE616FC095}" sibTransId="{849CD133-EFDE-44CA-BC00-DC2058528108}"/>
    <dgm:cxn modelId="{686A263C-85D3-40E0-B803-9FB066F436AC}" type="presParOf" srcId="{AB3C224C-8582-4820-82D8-025BB1167FEE}" destId="{C8672214-6745-4843-829C-E381B1FC9880}" srcOrd="0" destOrd="0" presId="urn:microsoft.com/office/officeart/2005/8/layout/lProcess3"/>
    <dgm:cxn modelId="{47C866F1-F31F-431A-8423-8F752B1D13A7}" type="presParOf" srcId="{C8672214-6745-4843-829C-E381B1FC9880}" destId="{88635CF3-2430-4F3F-A95C-EA66F6F00A84}" srcOrd="0" destOrd="0" presId="urn:microsoft.com/office/officeart/2005/8/layout/lProcess3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BD55550-6660-4880-A063-F3EC3DE6CEC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2272C73-50EE-4AB5-BC7D-7B7F136A3DE3}">
      <dgm:prSet custT="1"/>
      <dgm:spPr/>
      <dgm:t>
        <a:bodyPr/>
        <a:lstStyle/>
        <a:p>
          <a:pPr rtl="0"/>
          <a:r>
            <a:rPr lang="en-US" sz="2800" b="1" dirty="0" err="1" smtClean="0"/>
            <a:t>iPhone</a:t>
          </a:r>
          <a:r>
            <a:rPr lang="en-US" sz="2800" b="1" dirty="0" smtClean="0"/>
            <a:t> </a:t>
          </a:r>
          <a:r>
            <a:rPr lang="th-TH" sz="2800" b="1" dirty="0" smtClean="0"/>
            <a:t>และ </a:t>
          </a:r>
          <a:r>
            <a:rPr lang="en-US" sz="2800" b="1" dirty="0" err="1" smtClean="0"/>
            <a:t>iPad</a:t>
          </a:r>
          <a:r>
            <a:rPr lang="en-US" sz="2800" b="1" dirty="0" smtClean="0"/>
            <a:t> </a:t>
          </a:r>
          <a:br>
            <a:rPr lang="en-US" sz="2800" b="1" dirty="0" smtClean="0"/>
          </a:br>
          <a:r>
            <a:rPr lang="th-TH" sz="2800" b="1" dirty="0" smtClean="0"/>
            <a:t>จำเป็นยิ่งกว่าที่เคย</a:t>
          </a:r>
          <a:r>
            <a:rPr lang="en-US" sz="2800" b="1" dirty="0" smtClean="0"/>
            <a:t>  </a:t>
          </a:r>
          <a:r>
            <a:rPr lang="th-TH" sz="2800" b="1" dirty="0" smtClean="0"/>
            <a:t>สำหรับเรื่องจำเป็นของทุกวัน</a:t>
          </a:r>
          <a:endParaRPr lang="en-US" sz="2800" dirty="0"/>
        </a:p>
      </dgm:t>
    </dgm:pt>
    <dgm:pt modelId="{D61BC699-8989-458B-9C31-777487436726}" type="parTrans" cxnId="{7FC86733-B4CD-45E9-BAA1-E392ABD03C4F}">
      <dgm:prSet/>
      <dgm:spPr/>
      <dgm:t>
        <a:bodyPr/>
        <a:lstStyle/>
        <a:p>
          <a:endParaRPr lang="th-TH" sz="4800"/>
        </a:p>
      </dgm:t>
    </dgm:pt>
    <dgm:pt modelId="{82D21930-CC3E-4398-82DC-D9A83F31D94C}" type="sibTrans" cxnId="{7FC86733-B4CD-45E9-BAA1-E392ABD03C4F}">
      <dgm:prSet/>
      <dgm:spPr/>
      <dgm:t>
        <a:bodyPr/>
        <a:lstStyle/>
        <a:p>
          <a:endParaRPr lang="th-TH" sz="4800"/>
        </a:p>
      </dgm:t>
    </dgm:pt>
    <dgm:pt modelId="{6F0B0E48-9948-4ACB-BA97-3CF691F6101D}" type="pres">
      <dgm:prSet presAssocID="{0BD55550-6660-4880-A063-F3EC3DE6CE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94D5F8F-6526-4E48-9BC9-0A7ED6DA921A}" type="pres">
      <dgm:prSet presAssocID="{C2272C73-50EE-4AB5-BC7D-7B7F136A3DE3}" presName="composite" presStyleCnt="0"/>
      <dgm:spPr/>
    </dgm:pt>
    <dgm:pt modelId="{BC6CBD57-3331-4924-94DE-59C38F2B8096}" type="pres">
      <dgm:prSet presAssocID="{C2272C73-50EE-4AB5-BC7D-7B7F136A3DE3}" presName="parTx" presStyleLbl="alignNode1" presStyleIdx="0" presStyleCnt="1" custLinFactNeighborX="983" custLinFactNeighborY="-17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A1018E-A469-4A13-89D2-25E6D6381B06}" type="pres">
      <dgm:prSet presAssocID="{C2272C73-50EE-4AB5-BC7D-7B7F136A3DE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54F8EF2-FFD2-48F3-AC3A-BC312F8B42AC}" type="presOf" srcId="{0BD55550-6660-4880-A063-F3EC3DE6CECD}" destId="{6F0B0E48-9948-4ACB-BA97-3CF691F6101D}" srcOrd="0" destOrd="0" presId="urn:microsoft.com/office/officeart/2005/8/layout/hList1"/>
    <dgm:cxn modelId="{7FC86733-B4CD-45E9-BAA1-E392ABD03C4F}" srcId="{0BD55550-6660-4880-A063-F3EC3DE6CECD}" destId="{C2272C73-50EE-4AB5-BC7D-7B7F136A3DE3}" srcOrd="0" destOrd="0" parTransId="{D61BC699-8989-458B-9C31-777487436726}" sibTransId="{82D21930-CC3E-4398-82DC-D9A83F31D94C}"/>
    <dgm:cxn modelId="{457EF719-157E-439D-8218-1519A4F35B9E}" type="presOf" srcId="{C2272C73-50EE-4AB5-BC7D-7B7F136A3DE3}" destId="{BC6CBD57-3331-4924-94DE-59C38F2B8096}" srcOrd="0" destOrd="0" presId="urn:microsoft.com/office/officeart/2005/8/layout/hList1"/>
    <dgm:cxn modelId="{5F6AAA52-BE78-4F8E-88AC-F707AD648871}" type="presParOf" srcId="{6F0B0E48-9948-4ACB-BA97-3CF691F6101D}" destId="{A94D5F8F-6526-4E48-9BC9-0A7ED6DA921A}" srcOrd="0" destOrd="0" presId="urn:microsoft.com/office/officeart/2005/8/layout/hList1"/>
    <dgm:cxn modelId="{E0EEFC8B-C609-44D0-AB3F-830D9C7DF5AA}" type="presParOf" srcId="{A94D5F8F-6526-4E48-9BC9-0A7ED6DA921A}" destId="{BC6CBD57-3331-4924-94DE-59C38F2B8096}" srcOrd="0" destOrd="0" presId="urn:microsoft.com/office/officeart/2005/8/layout/hList1"/>
    <dgm:cxn modelId="{E5CC4457-7E5C-4CB4-B9C5-25AECF3B0550}" type="presParOf" srcId="{A94D5F8F-6526-4E48-9BC9-0A7ED6DA921A}" destId="{1FA1018E-A469-4A13-89D2-25E6D6381B06}" srcOrd="1" destOrd="0" presId="urn:microsoft.com/office/officeart/2005/8/layout/hList1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80A5F24-DFCB-4145-8048-B2A0076230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82DC43E-F01E-4B76-ADDB-1A2D04CC7196}">
      <dgm:prSet custT="1"/>
      <dgm:spPr/>
      <dgm:t>
        <a:bodyPr/>
        <a:lstStyle/>
        <a:p>
          <a:pPr algn="ctr" rtl="0"/>
          <a:r>
            <a:rPr lang="en-US" sz="2800" b="1" dirty="0" smtClean="0"/>
            <a:t>Live Photos    </a:t>
          </a:r>
          <a:r>
            <a:rPr lang="th-TH" sz="2800" b="1" dirty="0" smtClean="0"/>
            <a:t>มีชีวิตชีวากว่าครั้งไหนๆ</a:t>
          </a:r>
          <a:endParaRPr lang="en-US" sz="2800" dirty="0"/>
        </a:p>
      </dgm:t>
    </dgm:pt>
    <dgm:pt modelId="{30756495-3A8B-42D0-8714-9F2897D52840}" type="parTrans" cxnId="{98BA5DC0-190A-42BC-89A0-E252D0DDF6B7}">
      <dgm:prSet/>
      <dgm:spPr/>
      <dgm:t>
        <a:bodyPr/>
        <a:lstStyle/>
        <a:p>
          <a:endParaRPr lang="th-TH"/>
        </a:p>
      </dgm:t>
    </dgm:pt>
    <dgm:pt modelId="{FB5CE56F-31CF-420C-9087-C1565078314E}" type="sibTrans" cxnId="{98BA5DC0-190A-42BC-89A0-E252D0DDF6B7}">
      <dgm:prSet/>
      <dgm:spPr/>
      <dgm:t>
        <a:bodyPr/>
        <a:lstStyle/>
        <a:p>
          <a:endParaRPr lang="th-TH"/>
        </a:p>
      </dgm:t>
    </dgm:pt>
    <dgm:pt modelId="{5AA6207D-5819-4BA6-B1FF-E677436813FA}" type="pres">
      <dgm:prSet presAssocID="{780A5F24-DFCB-4145-8048-B2A0076230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7C320EB-B1D6-433C-BEAA-63DF0E1811B7}" type="pres">
      <dgm:prSet presAssocID="{D82DC43E-F01E-4B76-ADDB-1A2D04CC7196}" presName="parentText" presStyleLbl="node1" presStyleIdx="0" presStyleCnt="1" custScaleY="52645" custLinFactNeighborY="-1541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3D6A768-2AF4-4BE2-9AB2-048FCB0D6469}" type="presOf" srcId="{780A5F24-DFCB-4145-8048-B2A0076230EE}" destId="{5AA6207D-5819-4BA6-B1FF-E677436813FA}" srcOrd="0" destOrd="0" presId="urn:microsoft.com/office/officeart/2005/8/layout/vList2"/>
    <dgm:cxn modelId="{98BA5DC0-190A-42BC-89A0-E252D0DDF6B7}" srcId="{780A5F24-DFCB-4145-8048-B2A0076230EE}" destId="{D82DC43E-F01E-4B76-ADDB-1A2D04CC7196}" srcOrd="0" destOrd="0" parTransId="{30756495-3A8B-42D0-8714-9F2897D52840}" sibTransId="{FB5CE56F-31CF-420C-9087-C1565078314E}"/>
    <dgm:cxn modelId="{53ADA649-8B4E-4EF0-982F-51FE0A8564D6}" type="presOf" srcId="{D82DC43E-F01E-4B76-ADDB-1A2D04CC7196}" destId="{07C320EB-B1D6-433C-BEAA-63DF0E1811B7}" srcOrd="0" destOrd="0" presId="urn:microsoft.com/office/officeart/2005/8/layout/vList2"/>
    <dgm:cxn modelId="{085E4C5A-3965-4EEF-B82E-3E8E67737F24}" type="presParOf" srcId="{5AA6207D-5819-4BA6-B1FF-E677436813FA}" destId="{07C320EB-B1D6-433C-BEAA-63DF0E1811B7}" srcOrd="0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D827C46-BC59-4210-9423-8293726157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96202F5-9E90-401B-A9CC-19FC3DC8D280}">
      <dgm:prSet custT="1"/>
      <dgm:spPr/>
      <dgm:t>
        <a:bodyPr/>
        <a:lstStyle/>
        <a:p>
          <a:pPr rtl="0"/>
          <a:r>
            <a:rPr lang="th-TH" sz="2400" b="1" i="0" baseline="0" dirty="0" smtClean="0"/>
            <a:t>เปลี่ยนรูป </a:t>
          </a:r>
          <a:r>
            <a:rPr lang="en-US" sz="2400" b="1" i="0" baseline="0" dirty="0" smtClean="0"/>
            <a:t>Live Photos </a:t>
          </a:r>
          <a:r>
            <a:rPr lang="th-TH" sz="2400" b="1" i="0" baseline="0" dirty="0" smtClean="0"/>
            <a:t>ที่คุณรักให้กลายเป็นวิดีโอแบบวนลูปแสนสนุก คุณจะเลือกรูปภาพเอง หรือจะให้แอ</a:t>
          </a:r>
          <a:r>
            <a:rPr lang="th-TH" sz="2400" b="1" i="0" baseline="0" dirty="0" err="1" smtClean="0"/>
            <a:t>พรูป</a:t>
          </a:r>
          <a:r>
            <a:rPr lang="th-TH" sz="2400" b="1" i="0" baseline="0" dirty="0" smtClean="0"/>
            <a:t>ภาพแนะนำให้ว่ารูปไหนเหมาะสำหรับทำวิดีโอแบบวนลูปเยี่ยมๆ</a:t>
          </a:r>
          <a:r>
            <a:rPr lang="en-US" sz="2400" b="1" i="0" baseline="0" dirty="0" smtClean="0"/>
            <a:t> </a:t>
          </a:r>
          <a:r>
            <a:rPr lang="th-TH" sz="2400" b="1" i="0" baseline="0" dirty="0" smtClean="0"/>
            <a:t>ก็ได้</a:t>
          </a:r>
          <a:endParaRPr lang="en-US" sz="2400" b="1" i="0" baseline="0" dirty="0"/>
        </a:p>
      </dgm:t>
    </dgm:pt>
    <dgm:pt modelId="{1BE500C0-09C3-48CB-B802-E1A9D1B53863}" type="parTrans" cxnId="{0CEF52F6-17DA-4F0A-8053-3A73E53E559D}">
      <dgm:prSet/>
      <dgm:spPr/>
      <dgm:t>
        <a:bodyPr/>
        <a:lstStyle/>
        <a:p>
          <a:endParaRPr lang="th-TH" sz="2800"/>
        </a:p>
      </dgm:t>
    </dgm:pt>
    <dgm:pt modelId="{FE18E30A-635A-461D-BF21-D327DBFDF0F9}" type="sibTrans" cxnId="{0CEF52F6-17DA-4F0A-8053-3A73E53E559D}">
      <dgm:prSet/>
      <dgm:spPr/>
      <dgm:t>
        <a:bodyPr/>
        <a:lstStyle/>
        <a:p>
          <a:endParaRPr lang="th-TH" sz="2800"/>
        </a:p>
      </dgm:t>
    </dgm:pt>
    <dgm:pt modelId="{B104AA73-2AC2-4F79-8E2D-6752768E3DFB}">
      <dgm:prSet custT="1"/>
      <dgm:spPr/>
      <dgm:t>
        <a:bodyPr/>
        <a:lstStyle/>
        <a:p>
          <a:pPr rtl="0"/>
          <a:r>
            <a:rPr lang="th-TH" sz="2400" b="1" i="0" baseline="0" dirty="0" smtClean="0"/>
            <a:t>ให้ </a:t>
          </a:r>
          <a:r>
            <a:rPr lang="en-US" sz="2400" b="1" i="0" baseline="0" dirty="0" smtClean="0"/>
            <a:t>Live Photos </a:t>
          </a:r>
          <a:r>
            <a:rPr lang="th-TH" sz="2400" b="1" i="0" baseline="0" dirty="0" smtClean="0"/>
            <a:t>ของคุณเล่นแบบย้อนกลับ</a:t>
          </a:r>
          <a:r>
            <a:rPr lang="en-US" sz="2400" b="1" i="0" baseline="0" dirty="0" smtClean="0"/>
            <a:t> </a:t>
          </a:r>
          <a:br>
            <a:rPr lang="en-US" sz="2400" b="1" i="0" baseline="0" dirty="0" smtClean="0"/>
          </a:br>
          <a:r>
            <a:rPr lang="th-TH" sz="2400" b="1" i="0" baseline="0" dirty="0" smtClean="0"/>
            <a:t>ซึ่งหลังจากที่เล่นจบแล้ว ภาพจะย้อนกลับไป</a:t>
          </a:r>
          <a:r>
            <a:rPr lang="en-US" sz="2400" b="1" i="0" baseline="0" dirty="0" smtClean="0"/>
            <a:t/>
          </a:r>
          <a:br>
            <a:rPr lang="en-US" sz="2400" b="1" i="0" baseline="0" dirty="0" smtClean="0"/>
          </a:br>
          <a:r>
            <a:rPr lang="th-TH" sz="2400" b="1" i="0" baseline="0" dirty="0" smtClean="0"/>
            <a:t>ยังจุดเริ่มต้น</a:t>
          </a:r>
          <a:endParaRPr lang="en-US" sz="2400" b="1" i="0" baseline="0" dirty="0"/>
        </a:p>
      </dgm:t>
    </dgm:pt>
    <dgm:pt modelId="{2F07A502-B9D7-4C64-976E-D80A86C5EE62}" type="parTrans" cxnId="{E865E0D4-C665-4652-A626-5E9F3CFEB75D}">
      <dgm:prSet/>
      <dgm:spPr/>
      <dgm:t>
        <a:bodyPr/>
        <a:lstStyle/>
        <a:p>
          <a:endParaRPr lang="th-TH" sz="2800"/>
        </a:p>
      </dgm:t>
    </dgm:pt>
    <dgm:pt modelId="{487CEE74-06E9-430C-94B1-5F53222050F2}" type="sibTrans" cxnId="{E865E0D4-C665-4652-A626-5E9F3CFEB75D}">
      <dgm:prSet/>
      <dgm:spPr/>
      <dgm:t>
        <a:bodyPr/>
        <a:lstStyle/>
        <a:p>
          <a:endParaRPr lang="th-TH" sz="2800"/>
        </a:p>
      </dgm:t>
    </dgm:pt>
    <dgm:pt modelId="{55CC87A3-CD32-42A0-9887-BFFBC3F0F197}">
      <dgm:prSet custT="1"/>
      <dgm:spPr/>
      <dgm:t>
        <a:bodyPr/>
        <a:lstStyle/>
        <a:p>
          <a:pPr rtl="0"/>
          <a:r>
            <a:rPr lang="th-TH" sz="2400" b="1" i="0" baseline="0" dirty="0" smtClean="0"/>
            <a:t>บันทึกรายละเอียดของกาลเวลาและความเคลื่อนไหว</a:t>
          </a:r>
          <a:r>
            <a:rPr lang="en-US" sz="2400" b="1" i="0" baseline="0" dirty="0" smtClean="0"/>
            <a:t> </a:t>
          </a:r>
          <a:br>
            <a:rPr lang="en-US" sz="2400" b="1" i="0" baseline="0" dirty="0" smtClean="0"/>
          </a:br>
          <a:r>
            <a:rPr lang="th-TH" sz="2400" b="1" i="0" baseline="0" dirty="0" smtClean="0"/>
            <a:t>เพื่อสร้าง</a:t>
          </a:r>
          <a:r>
            <a:rPr lang="th-TH" sz="2400" b="1" i="0" baseline="0" dirty="0" err="1" smtClean="0"/>
            <a:t>เอฟเฟ็กต์</a:t>
          </a:r>
          <a:r>
            <a:rPr lang="th-TH" sz="2400" b="1" i="0" baseline="0" dirty="0" smtClean="0"/>
            <a:t>สวยๆ ที่ก่อนนี้ทำได้เฉพาะกับกล้อง</a:t>
          </a:r>
          <a:r>
            <a:rPr lang="en-US" sz="2400" b="1" i="0" baseline="0" dirty="0" smtClean="0"/>
            <a:t> DSLR </a:t>
          </a:r>
          <a:r>
            <a:rPr lang="th-TH" sz="2400" b="1" i="0" baseline="0" dirty="0" smtClean="0"/>
            <a:t>เท่านั้น แล้วพลุก็จะกลายเป็นเส้นสายที่สว่างไสวทั่วท้องฟ้ายามค่ำคืน</a:t>
          </a:r>
          <a:r>
            <a:rPr lang="en-US" sz="2400" b="1" i="0" baseline="0" dirty="0" smtClean="0"/>
            <a:t> </a:t>
          </a:r>
          <a:r>
            <a:rPr lang="th-TH" sz="2400" b="1" i="0" baseline="0" dirty="0" smtClean="0"/>
            <a:t>ส่วนสายน้ำในน้ำตก</a:t>
          </a:r>
          <a:r>
            <a:rPr lang="en-US" sz="2400" b="1" i="0" baseline="0" dirty="0" smtClean="0"/>
            <a:t> </a:t>
          </a:r>
          <a:r>
            <a:rPr lang="th-TH" sz="2400" b="1" i="0" baseline="0" dirty="0" smtClean="0"/>
            <a:t>ก็จะฟุ้งเบลอราวกับใช้เวทมนตร์</a:t>
          </a:r>
          <a:endParaRPr lang="th-TH" sz="2400" b="1" i="0" baseline="0" dirty="0"/>
        </a:p>
      </dgm:t>
    </dgm:pt>
    <dgm:pt modelId="{F3E97977-3B2B-4BF1-93C6-61B23D06B085}" type="parTrans" cxnId="{0693F153-5174-4F29-8A37-38D8AAB8A5C0}">
      <dgm:prSet/>
      <dgm:spPr/>
      <dgm:t>
        <a:bodyPr/>
        <a:lstStyle/>
        <a:p>
          <a:endParaRPr lang="th-TH" sz="2800"/>
        </a:p>
      </dgm:t>
    </dgm:pt>
    <dgm:pt modelId="{59A87E7F-7A76-45E7-A3EF-29CAB96E5581}" type="sibTrans" cxnId="{0693F153-5174-4F29-8A37-38D8AAB8A5C0}">
      <dgm:prSet/>
      <dgm:spPr/>
      <dgm:t>
        <a:bodyPr/>
        <a:lstStyle/>
        <a:p>
          <a:endParaRPr lang="th-TH" sz="2800"/>
        </a:p>
      </dgm:t>
    </dgm:pt>
    <dgm:pt modelId="{D5B8DC32-92BF-44EB-8CD4-460A2C7F753B}" type="pres">
      <dgm:prSet presAssocID="{2D827C46-BC59-4210-9423-8293726157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3633719-CECF-4EA7-A3C5-F6F1E34568C8}" type="pres">
      <dgm:prSet presAssocID="{896202F5-9E90-401B-A9CC-19FC3DC8D2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941A7A-6CCE-4186-A776-3495E1CA1121}" type="pres">
      <dgm:prSet presAssocID="{FE18E30A-635A-461D-BF21-D327DBFDF0F9}" presName="spacer" presStyleCnt="0"/>
      <dgm:spPr/>
    </dgm:pt>
    <dgm:pt modelId="{BB8177AB-FA4E-43D9-BDE3-21A7092EE565}" type="pres">
      <dgm:prSet presAssocID="{B104AA73-2AC2-4F79-8E2D-6752768E3D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2B633D-E889-40B6-BAB3-409396731041}" type="pres">
      <dgm:prSet presAssocID="{487CEE74-06E9-430C-94B1-5F53222050F2}" presName="spacer" presStyleCnt="0"/>
      <dgm:spPr/>
    </dgm:pt>
    <dgm:pt modelId="{0DE037AE-FEB5-49C7-ABAF-208ACA1C0CC5}" type="pres">
      <dgm:prSet presAssocID="{55CC87A3-CD32-42A0-9887-BFFBC3F0F197}" presName="parentText" presStyleLbl="node1" presStyleIdx="2" presStyleCnt="3" custLinFactY="1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EF52F6-17DA-4F0A-8053-3A73E53E559D}" srcId="{2D827C46-BC59-4210-9423-8293726157A7}" destId="{896202F5-9E90-401B-A9CC-19FC3DC8D280}" srcOrd="0" destOrd="0" parTransId="{1BE500C0-09C3-48CB-B802-E1A9D1B53863}" sibTransId="{FE18E30A-635A-461D-BF21-D327DBFDF0F9}"/>
    <dgm:cxn modelId="{89E72AD7-532C-47C7-97D3-BCCCACE04D0C}" type="presOf" srcId="{896202F5-9E90-401B-A9CC-19FC3DC8D280}" destId="{F3633719-CECF-4EA7-A3C5-F6F1E34568C8}" srcOrd="0" destOrd="0" presId="urn:microsoft.com/office/officeart/2005/8/layout/vList2"/>
    <dgm:cxn modelId="{BDA9BD51-5009-43EE-9003-9241A9633D56}" type="presOf" srcId="{B104AA73-2AC2-4F79-8E2D-6752768E3DFB}" destId="{BB8177AB-FA4E-43D9-BDE3-21A7092EE565}" srcOrd="0" destOrd="0" presId="urn:microsoft.com/office/officeart/2005/8/layout/vList2"/>
    <dgm:cxn modelId="{E865E0D4-C665-4652-A626-5E9F3CFEB75D}" srcId="{2D827C46-BC59-4210-9423-8293726157A7}" destId="{B104AA73-2AC2-4F79-8E2D-6752768E3DFB}" srcOrd="1" destOrd="0" parTransId="{2F07A502-B9D7-4C64-976E-D80A86C5EE62}" sibTransId="{487CEE74-06E9-430C-94B1-5F53222050F2}"/>
    <dgm:cxn modelId="{109444B6-96A5-45A3-B8C3-B637A0ABD89A}" type="presOf" srcId="{2D827C46-BC59-4210-9423-8293726157A7}" destId="{D5B8DC32-92BF-44EB-8CD4-460A2C7F753B}" srcOrd="0" destOrd="0" presId="urn:microsoft.com/office/officeart/2005/8/layout/vList2"/>
    <dgm:cxn modelId="{0693F153-5174-4F29-8A37-38D8AAB8A5C0}" srcId="{2D827C46-BC59-4210-9423-8293726157A7}" destId="{55CC87A3-CD32-42A0-9887-BFFBC3F0F197}" srcOrd="2" destOrd="0" parTransId="{F3E97977-3B2B-4BF1-93C6-61B23D06B085}" sibTransId="{59A87E7F-7A76-45E7-A3EF-29CAB96E5581}"/>
    <dgm:cxn modelId="{CFC1910C-7589-4BB9-B710-E151CFC2F78C}" type="presOf" srcId="{55CC87A3-CD32-42A0-9887-BFFBC3F0F197}" destId="{0DE037AE-FEB5-49C7-ABAF-208ACA1C0CC5}" srcOrd="0" destOrd="0" presId="urn:microsoft.com/office/officeart/2005/8/layout/vList2"/>
    <dgm:cxn modelId="{DC432631-EEB5-4C56-B360-015FD2163D72}" type="presParOf" srcId="{D5B8DC32-92BF-44EB-8CD4-460A2C7F753B}" destId="{F3633719-CECF-4EA7-A3C5-F6F1E34568C8}" srcOrd="0" destOrd="0" presId="urn:microsoft.com/office/officeart/2005/8/layout/vList2"/>
    <dgm:cxn modelId="{330B3499-46CB-4701-A88C-6DC95EF6938D}" type="presParOf" srcId="{D5B8DC32-92BF-44EB-8CD4-460A2C7F753B}" destId="{20941A7A-6CCE-4186-A776-3495E1CA1121}" srcOrd="1" destOrd="0" presId="urn:microsoft.com/office/officeart/2005/8/layout/vList2"/>
    <dgm:cxn modelId="{0A113CE3-2BB9-4993-A05A-1956916132F8}" type="presParOf" srcId="{D5B8DC32-92BF-44EB-8CD4-460A2C7F753B}" destId="{BB8177AB-FA4E-43D9-BDE3-21A7092EE565}" srcOrd="2" destOrd="0" presId="urn:microsoft.com/office/officeart/2005/8/layout/vList2"/>
    <dgm:cxn modelId="{618B361F-861A-406D-BBCA-95C744BABDE0}" type="presParOf" srcId="{D5B8DC32-92BF-44EB-8CD4-460A2C7F753B}" destId="{C92B633D-E889-40B6-BAB3-409396731041}" srcOrd="3" destOrd="0" presId="urn:microsoft.com/office/officeart/2005/8/layout/vList2"/>
    <dgm:cxn modelId="{5669A55B-D44F-4851-8931-47BC80B9FDAD}" type="presParOf" srcId="{D5B8DC32-92BF-44EB-8CD4-460A2C7F753B}" destId="{0DE037AE-FEB5-49C7-ABAF-208ACA1C0CC5}" srcOrd="4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50DEA72-07B2-42D7-BC8C-AC65D84B946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72380F2-F1E4-4AF0-B04E-BCF32BC227DF}">
      <dgm:prSet custT="1"/>
      <dgm:spPr/>
      <dgm:t>
        <a:bodyPr/>
        <a:lstStyle/>
        <a:p>
          <a:pPr rtl="0"/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ฟิลเตอร์ใหม่ที่ได้รับแรงบันดาลใจจากภาพถ่าย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สไตล์คลาสสิกจะยกระดับกล้องใน </a:t>
          </a:r>
          <a:r>
            <a:rPr lang="en-US" sz="2600" b="1" i="0" baseline="0" dirty="0" err="1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iPhone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 </a:t>
          </a:r>
          <a:b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ให้ยอดเยี่ยมขึ้นอีกขั้น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 </a:t>
          </a: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ไม่เพียงแค่ภาพถ่ายบุคคล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ที่จะถ่ายทอดความรู้สึก</a:t>
          </a:r>
          <a:r>
            <a:rPr lang="th-TH" sz="2600" b="1" i="0" baseline="0" dirty="0" err="1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ได้มาก</a:t>
          </a: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ขึ้น สีผิวก็จะดู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เป็นธรรมชาติมากขึ้นด้วย และยังมีเทคโนโลยี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บีบอัดข้อมูลเจเนอ</a:t>
          </a:r>
          <a:r>
            <a:rPr lang="th-TH" sz="2600" b="1" i="0" baseline="0" dirty="0" err="1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เรชั่น</a:t>
          </a: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ต่อไป ที่จะช่วยให้คุณ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ถ่ายรูปใหม่ที่มีคุณภาพเท่าเดิม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 </a:t>
          </a: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ในขณะที่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ขนาดไฟล์เล็กลงเหลือเพียงครึ่งเดียว</a:t>
          </a:r>
          <a:r>
            <a:rPr lang="en-US" sz="2600" b="1" i="0" baseline="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 </a:t>
          </a:r>
          <a:endParaRPr lang="en-US" sz="2600" b="1" i="0" baseline="0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532D842F-9FE4-4C7E-9682-6898627AC273}" type="parTrans" cxnId="{1346A6AB-7E22-49E2-BAFD-FBB4BD970AF5}">
      <dgm:prSet/>
      <dgm:spPr/>
      <dgm:t>
        <a:bodyPr/>
        <a:lstStyle/>
        <a:p>
          <a:endParaRPr lang="th-TH"/>
        </a:p>
      </dgm:t>
    </dgm:pt>
    <dgm:pt modelId="{33A40757-6C5E-461F-B34A-87C1E58FED2F}" type="sibTrans" cxnId="{1346A6AB-7E22-49E2-BAFD-FBB4BD970AF5}">
      <dgm:prSet/>
      <dgm:spPr/>
      <dgm:t>
        <a:bodyPr/>
        <a:lstStyle/>
        <a:p>
          <a:endParaRPr lang="th-TH"/>
        </a:p>
      </dgm:t>
    </dgm:pt>
    <dgm:pt modelId="{A342D609-49D6-408D-B51A-EB552A8121AB}" type="pres">
      <dgm:prSet presAssocID="{450DEA72-07B2-42D7-BC8C-AC65D84B946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1757EF89-22C6-48E5-AC88-3C0D6CFBF49D}" type="pres">
      <dgm:prSet presAssocID="{450DEA72-07B2-42D7-BC8C-AC65D84B946C}" presName="pyramid" presStyleLbl="node1" presStyleIdx="0" presStyleCnt="1"/>
      <dgm:spPr/>
    </dgm:pt>
    <dgm:pt modelId="{8803CD91-1375-43F3-8BBF-C0A95672B0CA}" type="pres">
      <dgm:prSet presAssocID="{450DEA72-07B2-42D7-BC8C-AC65D84B946C}" presName="theList" presStyleCnt="0"/>
      <dgm:spPr/>
    </dgm:pt>
    <dgm:pt modelId="{B116EE1E-C310-4AB2-BEDE-37D8BA1D5390}" type="pres">
      <dgm:prSet presAssocID="{672380F2-F1E4-4AF0-B04E-BCF32BC227DF}" presName="aNode" presStyleLbl="fgAcc1" presStyleIdx="0" presStyleCnt="1" custScaleX="215448" custScaleY="243522" custLinFactNeighborX="35073" custLinFactNeighborY="191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681B2B-D15D-4FB5-9545-721A3004F414}" type="pres">
      <dgm:prSet presAssocID="{672380F2-F1E4-4AF0-B04E-BCF32BC227DF}" presName="aSpace" presStyleCnt="0"/>
      <dgm:spPr/>
    </dgm:pt>
  </dgm:ptLst>
  <dgm:cxnLst>
    <dgm:cxn modelId="{1346A6AB-7E22-49E2-BAFD-FBB4BD970AF5}" srcId="{450DEA72-07B2-42D7-BC8C-AC65D84B946C}" destId="{672380F2-F1E4-4AF0-B04E-BCF32BC227DF}" srcOrd="0" destOrd="0" parTransId="{532D842F-9FE4-4C7E-9682-6898627AC273}" sibTransId="{33A40757-6C5E-461F-B34A-87C1E58FED2F}"/>
    <dgm:cxn modelId="{506ACC0D-D29B-42A6-A2CA-42EA695CE453}" type="presOf" srcId="{672380F2-F1E4-4AF0-B04E-BCF32BC227DF}" destId="{B116EE1E-C310-4AB2-BEDE-37D8BA1D5390}" srcOrd="0" destOrd="0" presId="urn:microsoft.com/office/officeart/2005/8/layout/pyramid2"/>
    <dgm:cxn modelId="{77AEECAE-E2BF-408F-9676-E0047ED6F858}" type="presOf" srcId="{450DEA72-07B2-42D7-BC8C-AC65D84B946C}" destId="{A342D609-49D6-408D-B51A-EB552A8121AB}" srcOrd="0" destOrd="0" presId="urn:microsoft.com/office/officeart/2005/8/layout/pyramid2"/>
    <dgm:cxn modelId="{C79E557F-087C-4519-8993-A9B60BBEB2C9}" type="presParOf" srcId="{A342D609-49D6-408D-B51A-EB552A8121AB}" destId="{1757EF89-22C6-48E5-AC88-3C0D6CFBF49D}" srcOrd="0" destOrd="0" presId="urn:microsoft.com/office/officeart/2005/8/layout/pyramid2"/>
    <dgm:cxn modelId="{C24F82D8-2706-4D8A-A757-576F97B83D03}" type="presParOf" srcId="{A342D609-49D6-408D-B51A-EB552A8121AB}" destId="{8803CD91-1375-43F3-8BBF-C0A95672B0CA}" srcOrd="1" destOrd="0" presId="urn:microsoft.com/office/officeart/2005/8/layout/pyramid2"/>
    <dgm:cxn modelId="{856D7FDD-7C0F-47A1-834B-B6A575E3C97D}" type="presParOf" srcId="{8803CD91-1375-43F3-8BBF-C0A95672B0CA}" destId="{B116EE1E-C310-4AB2-BEDE-37D8BA1D5390}" srcOrd="0" destOrd="0" presId="urn:microsoft.com/office/officeart/2005/8/layout/pyramid2"/>
    <dgm:cxn modelId="{CFC6FB51-F20E-47A8-A644-FB9F2D26E0FE}" type="presParOf" srcId="{8803CD91-1375-43F3-8BBF-C0A95672B0CA}" destId="{3E681B2B-D15D-4FB5-9545-721A3004F414}" srcOrd="1" destOrd="0" presId="urn:microsoft.com/office/officeart/2005/8/layout/pyramid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ADCF638-D415-4485-9112-91CEBDE3B0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234F0C8-5F54-499C-8CC3-A3C503B1C7EC}">
      <dgm:prSet custT="1"/>
      <dgm:spPr/>
      <dgm:t>
        <a:bodyPr/>
        <a:lstStyle/>
        <a:p>
          <a:pPr rtl="0"/>
          <a:r>
            <a:rPr lang="th-TH" sz="3200" b="1" dirty="0" smtClean="0"/>
            <a:t>กล้อง</a:t>
          </a:r>
          <a:r>
            <a:rPr lang="en-US" sz="3200" b="1" dirty="0" smtClean="0"/>
            <a:t> </a:t>
          </a:r>
          <a:br>
            <a:rPr lang="en-US" sz="3200" b="1" dirty="0" smtClean="0"/>
          </a:br>
          <a:r>
            <a:rPr lang="th-TH" sz="3200" b="1" dirty="0" smtClean="0"/>
            <a:t>แรงบันดาลใจแนว</a:t>
          </a:r>
          <a:r>
            <a:rPr lang="th-TH" sz="3200" b="1" dirty="0" err="1" smtClean="0"/>
            <a:t>วินเทจ</a:t>
          </a:r>
          <a:r>
            <a:rPr lang="en-US" sz="3200" b="1" dirty="0" smtClean="0"/>
            <a:t> </a:t>
          </a:r>
          <a:r>
            <a:rPr lang="th-TH" sz="3200" b="1" dirty="0" smtClean="0"/>
            <a:t>สู่ฟิลเตอร์สุดคลาสสิก</a:t>
          </a:r>
          <a:endParaRPr lang="th-TH" sz="3200" b="1" dirty="0"/>
        </a:p>
      </dgm:t>
    </dgm:pt>
    <dgm:pt modelId="{96D788ED-3590-4E60-BADA-C2439A45186B}" type="parTrans" cxnId="{1C761A6B-DD5A-4245-9C6C-DDFC3B185588}">
      <dgm:prSet/>
      <dgm:spPr/>
      <dgm:t>
        <a:bodyPr/>
        <a:lstStyle/>
        <a:p>
          <a:endParaRPr lang="th-TH" sz="4000" b="1"/>
        </a:p>
      </dgm:t>
    </dgm:pt>
    <dgm:pt modelId="{7BF017E2-9D1B-43D3-8C43-DB14A08DC58F}" type="sibTrans" cxnId="{1C761A6B-DD5A-4245-9C6C-DDFC3B185588}">
      <dgm:prSet/>
      <dgm:spPr/>
      <dgm:t>
        <a:bodyPr/>
        <a:lstStyle/>
        <a:p>
          <a:endParaRPr lang="th-TH" sz="4000" b="1"/>
        </a:p>
      </dgm:t>
    </dgm:pt>
    <dgm:pt modelId="{4BCFD74A-90DC-4D2D-A9B5-86F875C426C6}" type="pres">
      <dgm:prSet presAssocID="{9ADCF638-D415-4485-9112-91CEBDE3B0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E2EF100C-00CD-41D2-9B45-214BCCCD67CE}" type="pres">
      <dgm:prSet presAssocID="{8234F0C8-5F54-499C-8CC3-A3C503B1C7EC}" presName="root" presStyleCnt="0"/>
      <dgm:spPr/>
    </dgm:pt>
    <dgm:pt modelId="{39059979-1C98-4F50-A142-081FB31F8A76}" type="pres">
      <dgm:prSet presAssocID="{8234F0C8-5F54-499C-8CC3-A3C503B1C7EC}" presName="rootComposite" presStyleCnt="0"/>
      <dgm:spPr/>
    </dgm:pt>
    <dgm:pt modelId="{F3CBB098-DB22-43A3-934B-41B9F58E2101}" type="pres">
      <dgm:prSet presAssocID="{8234F0C8-5F54-499C-8CC3-A3C503B1C7EC}" presName="rootText" presStyleLbl="node1" presStyleIdx="0" presStyleCnt="1" custScaleX="384962" custScaleY="118396" custLinFactNeighborX="4299" custLinFactNeighborY="8591"/>
      <dgm:spPr/>
      <dgm:t>
        <a:bodyPr/>
        <a:lstStyle/>
        <a:p>
          <a:endParaRPr lang="th-TH"/>
        </a:p>
      </dgm:t>
    </dgm:pt>
    <dgm:pt modelId="{E8BFE08B-763B-4095-9A62-9CF102FE2A8C}" type="pres">
      <dgm:prSet presAssocID="{8234F0C8-5F54-499C-8CC3-A3C503B1C7EC}" presName="rootConnector" presStyleLbl="node1" presStyleIdx="0" presStyleCnt="1"/>
      <dgm:spPr/>
      <dgm:t>
        <a:bodyPr/>
        <a:lstStyle/>
        <a:p>
          <a:endParaRPr lang="th-TH"/>
        </a:p>
      </dgm:t>
    </dgm:pt>
    <dgm:pt modelId="{D73F347C-BEDE-412F-A4B9-A8E503ECB2A6}" type="pres">
      <dgm:prSet presAssocID="{8234F0C8-5F54-499C-8CC3-A3C503B1C7EC}" presName="childShape" presStyleCnt="0"/>
      <dgm:spPr/>
    </dgm:pt>
  </dgm:ptLst>
  <dgm:cxnLst>
    <dgm:cxn modelId="{1C761A6B-DD5A-4245-9C6C-DDFC3B185588}" srcId="{9ADCF638-D415-4485-9112-91CEBDE3B005}" destId="{8234F0C8-5F54-499C-8CC3-A3C503B1C7EC}" srcOrd="0" destOrd="0" parTransId="{96D788ED-3590-4E60-BADA-C2439A45186B}" sibTransId="{7BF017E2-9D1B-43D3-8C43-DB14A08DC58F}"/>
    <dgm:cxn modelId="{DB0F0F08-90B7-4265-B9A4-075E4A692FC3}" type="presOf" srcId="{8234F0C8-5F54-499C-8CC3-A3C503B1C7EC}" destId="{F3CBB098-DB22-43A3-934B-41B9F58E2101}" srcOrd="0" destOrd="0" presId="urn:microsoft.com/office/officeart/2005/8/layout/hierarchy3"/>
    <dgm:cxn modelId="{082D03D1-4BAA-4791-B551-E51250908CB5}" type="presOf" srcId="{8234F0C8-5F54-499C-8CC3-A3C503B1C7EC}" destId="{E8BFE08B-763B-4095-9A62-9CF102FE2A8C}" srcOrd="1" destOrd="0" presId="urn:microsoft.com/office/officeart/2005/8/layout/hierarchy3"/>
    <dgm:cxn modelId="{78319F84-BA21-46BC-8B99-EB57EA7E0B57}" type="presOf" srcId="{9ADCF638-D415-4485-9112-91CEBDE3B005}" destId="{4BCFD74A-90DC-4D2D-A9B5-86F875C426C6}" srcOrd="0" destOrd="0" presId="urn:microsoft.com/office/officeart/2005/8/layout/hierarchy3"/>
    <dgm:cxn modelId="{8A3CA20E-79AA-42C4-AA2F-E3A3DD9673F8}" type="presParOf" srcId="{4BCFD74A-90DC-4D2D-A9B5-86F875C426C6}" destId="{E2EF100C-00CD-41D2-9B45-214BCCCD67CE}" srcOrd="0" destOrd="0" presId="urn:microsoft.com/office/officeart/2005/8/layout/hierarchy3"/>
    <dgm:cxn modelId="{96844CD2-C189-49BE-A2C3-D2C354AD9BBB}" type="presParOf" srcId="{E2EF100C-00CD-41D2-9B45-214BCCCD67CE}" destId="{39059979-1C98-4F50-A142-081FB31F8A76}" srcOrd="0" destOrd="0" presId="urn:microsoft.com/office/officeart/2005/8/layout/hierarchy3"/>
    <dgm:cxn modelId="{754B65EE-648F-49DF-B59E-6186C6BC237B}" type="presParOf" srcId="{39059979-1C98-4F50-A142-081FB31F8A76}" destId="{F3CBB098-DB22-43A3-934B-41B9F58E2101}" srcOrd="0" destOrd="0" presId="urn:microsoft.com/office/officeart/2005/8/layout/hierarchy3"/>
    <dgm:cxn modelId="{7691D2BF-BF65-4935-8D16-A495776AAE32}" type="presParOf" srcId="{39059979-1C98-4F50-A142-081FB31F8A76}" destId="{E8BFE08B-763B-4095-9A62-9CF102FE2A8C}" srcOrd="1" destOrd="0" presId="urn:microsoft.com/office/officeart/2005/8/layout/hierarchy3"/>
    <dgm:cxn modelId="{B4F5734C-E266-45BE-B519-6E0D378244B4}" type="presParOf" srcId="{E2EF100C-00CD-41D2-9B45-214BCCCD67CE}" destId="{D73F347C-BEDE-412F-A4B9-A8E503ECB2A6}" srcOrd="1" destOrd="0" presId="urn:microsoft.com/office/officeart/2005/8/layout/hierarchy3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18814F1-1125-49A6-9ECA-25129F487ACB}" type="doc">
      <dgm:prSet loTypeId="urn:microsoft.com/office/officeart/2005/8/layout/cycle2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D069A099-9D3A-4354-A075-E7C6674A0246}">
      <dgm:prSet/>
      <dgm:spPr/>
      <dgm:t>
        <a:bodyPr/>
        <a:lstStyle/>
        <a:p>
          <a:pPr rtl="0"/>
          <a:r>
            <a:rPr lang="th-TH" b="0" i="0" baseline="0" dirty="0" smtClean="0"/>
            <a:t>วันนี้คุณจะเข้าถึงทุกความสนุกได้ง่ายกว่าที่เคย</a:t>
          </a:r>
          <a:r>
            <a:rPr lang="en-US" b="0" i="0" baseline="0" dirty="0" smtClean="0"/>
            <a:t> </a:t>
          </a:r>
          <a:br>
            <a:rPr lang="en-US" b="0" i="0" baseline="0" dirty="0" smtClean="0"/>
          </a:br>
          <a:r>
            <a:rPr lang="th-TH" b="0" i="0" baseline="0" dirty="0" smtClean="0"/>
            <a:t>แค่ปัดนิ้วไปมาในลิ้นชัก</a:t>
          </a:r>
          <a:r>
            <a:rPr lang="th-TH" b="0" i="0" baseline="0" dirty="0" err="1" smtClean="0"/>
            <a:t>แอพ</a:t>
          </a:r>
          <a:r>
            <a:rPr lang="th-TH" b="0" i="0" baseline="0" dirty="0" smtClean="0"/>
            <a:t>ที่ได้รับการออกแบบใหม่</a:t>
          </a:r>
          <a:r>
            <a:rPr lang="en-US" b="0" i="0" baseline="0" dirty="0" smtClean="0"/>
            <a:t> </a:t>
          </a:r>
          <a:br>
            <a:rPr lang="en-US" b="0" i="0" baseline="0" dirty="0" smtClean="0"/>
          </a:br>
          <a:r>
            <a:rPr lang="th-TH" b="0" i="0" baseline="0" dirty="0" smtClean="0"/>
            <a:t>ก็สามารถแชร์สติ๊กเกอร์ </a:t>
          </a:r>
          <a:r>
            <a:rPr lang="th-TH" b="0" i="0" baseline="0" dirty="0" err="1" smtClean="0"/>
            <a:t>อิ</a:t>
          </a:r>
          <a:r>
            <a:rPr lang="th-TH" b="0" i="0" baseline="0" dirty="0" smtClean="0"/>
            <a:t>โมจิ และเกมกับเพื่อนๆ ได้</a:t>
          </a:r>
          <a:r>
            <a:rPr lang="en-US" b="0" i="0" baseline="0" dirty="0" smtClean="0"/>
            <a:t> </a:t>
          </a:r>
          <a:br>
            <a:rPr lang="en-US" b="0" i="0" baseline="0" dirty="0" smtClean="0"/>
          </a:br>
          <a:r>
            <a:rPr lang="th-TH" b="0" i="0" baseline="0" dirty="0" smtClean="0"/>
            <a:t>นี่แหละที่เรียกว่า ของดีหาได้ง่ายๆ</a:t>
          </a:r>
          <a:r>
            <a:rPr lang="en-US" b="0" i="0" baseline="0" dirty="0" smtClean="0"/>
            <a:t> </a:t>
          </a:r>
          <a:r>
            <a:rPr lang="th-TH" b="0" i="0" baseline="0" dirty="0" smtClean="0"/>
            <a:t>ไม่ต้องเปลืองแรง</a:t>
          </a:r>
          <a:endParaRPr lang="th-TH" b="0" i="0" baseline="0" dirty="0"/>
        </a:p>
      </dgm:t>
    </dgm:pt>
    <dgm:pt modelId="{8091C48F-83F7-45BD-A542-C2F50A144CA1}" type="parTrans" cxnId="{247ABC20-E1B5-4F89-87DA-F4C7E44E6AF6}">
      <dgm:prSet/>
      <dgm:spPr/>
      <dgm:t>
        <a:bodyPr/>
        <a:lstStyle/>
        <a:p>
          <a:endParaRPr lang="th-TH"/>
        </a:p>
      </dgm:t>
    </dgm:pt>
    <dgm:pt modelId="{B15540FC-E1E8-4D8A-987B-C0620812E1AF}" type="sibTrans" cxnId="{247ABC20-E1B5-4F89-87DA-F4C7E44E6AF6}">
      <dgm:prSet/>
      <dgm:spPr/>
      <dgm:t>
        <a:bodyPr/>
        <a:lstStyle/>
        <a:p>
          <a:endParaRPr lang="th-TH"/>
        </a:p>
      </dgm:t>
    </dgm:pt>
    <dgm:pt modelId="{2B40F998-58AC-4032-B4C1-8EF960973CC2}" type="pres">
      <dgm:prSet presAssocID="{518814F1-1125-49A6-9ECA-25129F487A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BEF74CE-5F0E-4515-9080-D39B6BF5230B}" type="pres">
      <dgm:prSet presAssocID="{D069A099-9D3A-4354-A075-E7C6674A0246}" presName="node" presStyleLbl="node1" presStyleIdx="0" presStyleCnt="1" custRadScaleRad="94160" custRadScaleInc="-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47ABC20-E1B5-4F89-87DA-F4C7E44E6AF6}" srcId="{518814F1-1125-49A6-9ECA-25129F487ACB}" destId="{D069A099-9D3A-4354-A075-E7C6674A0246}" srcOrd="0" destOrd="0" parTransId="{8091C48F-83F7-45BD-A542-C2F50A144CA1}" sibTransId="{B15540FC-E1E8-4D8A-987B-C0620812E1AF}"/>
    <dgm:cxn modelId="{A5A61493-3C37-4F5C-811B-F7925C4AF94A}" type="presOf" srcId="{D069A099-9D3A-4354-A075-E7C6674A0246}" destId="{8BEF74CE-5F0E-4515-9080-D39B6BF5230B}" srcOrd="0" destOrd="0" presId="urn:microsoft.com/office/officeart/2005/8/layout/cycle2"/>
    <dgm:cxn modelId="{DAB6A986-D9E5-446B-B6F7-B25FA74B8E25}" type="presOf" srcId="{518814F1-1125-49A6-9ECA-25129F487ACB}" destId="{2B40F998-58AC-4032-B4C1-8EF960973CC2}" srcOrd="0" destOrd="0" presId="urn:microsoft.com/office/officeart/2005/8/layout/cycle2"/>
    <dgm:cxn modelId="{C6D710F4-2F9C-4158-B52F-1200098D0920}" type="presParOf" srcId="{2B40F998-58AC-4032-B4C1-8EF960973CC2}" destId="{8BEF74CE-5F0E-4515-9080-D39B6BF5230B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28A2D-AF3D-4F5A-8CB4-EAAF9D2AAD0D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738C7B8-A443-4827-B0D4-7873FD791ADE}">
      <dgm:prSet custT="1"/>
      <dgm:spPr/>
      <dgm:t>
        <a:bodyPr/>
        <a:lstStyle/>
        <a:p>
          <a:pPr rtl="0"/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อุปกรณ์ที่เคยรองรับ </a:t>
          </a:r>
          <a:r>
            <a:rPr lang="en-US" sz="3600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 10 </a:t>
          </a:r>
          <a:r>
            <a:rPr lang="th-TH" sz="3600" b="1" i="0" baseline="0" dirty="0" err="1" smtClean="0">
              <a:latin typeface="Angsana New" pitchFamily="18" charset="-34"/>
              <a:cs typeface="Angsana New" pitchFamily="18" charset="-34"/>
            </a:rPr>
            <a:t>จะอัปเดต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3600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ได้เลย แต่ก็มีบางรุ่น</a:t>
          </a:r>
          <a:r>
            <a:rPr lang="th-TH" sz="3600" b="1" i="0" baseline="0" dirty="0" err="1" smtClean="0">
              <a:latin typeface="Angsana New" pitchFamily="18" charset="-34"/>
              <a:cs typeface="Angsana New" pitchFamily="18" charset="-34"/>
            </a:rPr>
            <a:t>ที่อัปเดต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ไม่ได้ มาเช็คกันเลยว่ามีรุ่นใดบ้าง</a:t>
          </a:r>
          <a:endParaRPr lang="th-TH" sz="36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26842D6F-BF12-45F7-A21F-C4ACBA7CBD15}" type="parTrans" cxnId="{7DC2592D-283D-4FC6-B76E-FC2822E86F0E}">
      <dgm:prSet/>
      <dgm:spPr/>
      <dgm:t>
        <a:bodyPr/>
        <a:lstStyle/>
        <a:p>
          <a:endParaRPr lang="th-TH" sz="4000">
            <a:latin typeface="Angsana New" pitchFamily="18" charset="-34"/>
            <a:cs typeface="Angsana New" pitchFamily="18" charset="-34"/>
          </a:endParaRPr>
        </a:p>
      </dgm:t>
    </dgm:pt>
    <dgm:pt modelId="{33D202BD-0BEF-497C-BCFB-70E925F6DF72}" type="sibTrans" cxnId="{7DC2592D-283D-4FC6-B76E-FC2822E86F0E}">
      <dgm:prSet/>
      <dgm:spPr/>
      <dgm:t>
        <a:bodyPr/>
        <a:lstStyle/>
        <a:p>
          <a:endParaRPr lang="th-TH" sz="4000">
            <a:latin typeface="Angsana New" pitchFamily="18" charset="-34"/>
            <a:cs typeface="Angsana New" pitchFamily="18" charset="-34"/>
          </a:endParaRPr>
        </a:p>
      </dgm:t>
    </dgm:pt>
    <dgm:pt modelId="{B00363B1-6000-4AA1-847D-B3EECAD815CB}" type="pres">
      <dgm:prSet presAssocID="{D9B28A2D-AF3D-4F5A-8CB4-EAAF9D2AAD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B7F08E-E543-4036-8F4A-DF3379E6A95F}" type="pres">
      <dgm:prSet presAssocID="{C738C7B8-A443-4827-B0D4-7873FD791ADE}" presName="parentText" presStyleLbl="node1" presStyleIdx="0" presStyleCnt="1" custScaleY="305589" custLinFactNeighborY="1111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361BAE9-48A0-40ED-92CE-62EB4CCC02EB}" type="presOf" srcId="{D9B28A2D-AF3D-4F5A-8CB4-EAAF9D2AAD0D}" destId="{B00363B1-6000-4AA1-847D-B3EECAD815CB}" srcOrd="0" destOrd="0" presId="urn:microsoft.com/office/officeart/2005/8/layout/vList2"/>
    <dgm:cxn modelId="{3EDF920A-5006-4E50-BC9A-F307C26C8D48}" type="presOf" srcId="{C738C7B8-A443-4827-B0D4-7873FD791ADE}" destId="{D9B7F08E-E543-4036-8F4A-DF3379E6A95F}" srcOrd="0" destOrd="0" presId="urn:microsoft.com/office/officeart/2005/8/layout/vList2"/>
    <dgm:cxn modelId="{7DC2592D-283D-4FC6-B76E-FC2822E86F0E}" srcId="{D9B28A2D-AF3D-4F5A-8CB4-EAAF9D2AAD0D}" destId="{C738C7B8-A443-4827-B0D4-7873FD791ADE}" srcOrd="0" destOrd="0" parTransId="{26842D6F-BF12-45F7-A21F-C4ACBA7CBD15}" sibTransId="{33D202BD-0BEF-497C-BCFB-70E925F6DF72}"/>
    <dgm:cxn modelId="{A000757B-C964-4951-9EBD-25FB592CADE0}" type="presParOf" srcId="{B00363B1-6000-4AA1-847D-B3EECAD815CB}" destId="{D9B7F08E-E543-4036-8F4A-DF3379E6A95F}" srcOrd="0" destOrd="0" presId="urn:microsoft.com/office/officeart/2005/8/layout/vList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464EBE3-88E6-433D-80A8-40CB3D1C10F8}" type="doc">
      <dgm:prSet loTypeId="urn:microsoft.com/office/officeart/2005/8/layout/target3" loCatId="relationship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BF40A2BF-6B9F-4447-A9BB-27A2E1DEAE33}">
      <dgm:prSet custT="1"/>
      <dgm:spPr/>
      <dgm:t>
        <a:bodyPr/>
        <a:lstStyle/>
        <a:p>
          <a:pPr rtl="0"/>
          <a:r>
            <a:rPr lang="th-TH" sz="2800" b="1" dirty="0" smtClean="0"/>
            <a:t>ข้อความ</a:t>
          </a:r>
          <a:r>
            <a:rPr lang="en-US" sz="2800" b="1" dirty="0" smtClean="0"/>
            <a:t/>
          </a:r>
          <a:br>
            <a:rPr lang="en-US" sz="2800" b="1" dirty="0" smtClean="0"/>
          </a:br>
          <a:r>
            <a:rPr lang="th-TH" sz="2800" b="1" dirty="0" smtClean="0"/>
            <a:t>แตะน้อยลง เพื่อเข้า</a:t>
          </a:r>
          <a:r>
            <a:rPr lang="th-TH" sz="2800" b="1" dirty="0" err="1" smtClean="0"/>
            <a:t>แอพ</a:t>
          </a:r>
          <a:r>
            <a:rPr lang="th-TH" sz="2800" b="1" dirty="0" smtClean="0"/>
            <a:t>ได้สะดวกมากขึ้น</a:t>
          </a:r>
          <a:endParaRPr lang="en-US" sz="2800" b="1" dirty="0"/>
        </a:p>
      </dgm:t>
    </dgm:pt>
    <dgm:pt modelId="{26B17BF8-53EF-4F3C-A429-63ADAC642E70}" type="parTrans" cxnId="{36E03650-8564-4EFD-929F-821FFF598ED5}">
      <dgm:prSet/>
      <dgm:spPr/>
      <dgm:t>
        <a:bodyPr/>
        <a:lstStyle/>
        <a:p>
          <a:endParaRPr lang="th-TH" sz="2400" b="1">
            <a:solidFill>
              <a:srgbClr val="FF0000"/>
            </a:solidFill>
          </a:endParaRPr>
        </a:p>
      </dgm:t>
    </dgm:pt>
    <dgm:pt modelId="{CBE27030-751B-4543-93E6-AF9D2875845D}" type="sibTrans" cxnId="{36E03650-8564-4EFD-929F-821FFF598ED5}">
      <dgm:prSet/>
      <dgm:spPr/>
      <dgm:t>
        <a:bodyPr/>
        <a:lstStyle/>
        <a:p>
          <a:endParaRPr lang="th-TH" sz="2400" b="1">
            <a:solidFill>
              <a:srgbClr val="FF0000"/>
            </a:solidFill>
          </a:endParaRPr>
        </a:p>
      </dgm:t>
    </dgm:pt>
    <dgm:pt modelId="{BDC67710-822B-4A3C-B32D-AD2447162E8E}" type="pres">
      <dgm:prSet presAssocID="{E464EBE3-88E6-433D-80A8-40CB3D1C10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B282557-FFF7-4FBE-9A8C-B19EC59A65F7}" type="pres">
      <dgm:prSet presAssocID="{BF40A2BF-6B9F-4447-A9BB-27A2E1DEAE33}" presName="circle1" presStyleLbl="node1" presStyleIdx="0" presStyleCnt="1"/>
      <dgm:spPr/>
    </dgm:pt>
    <dgm:pt modelId="{A75F4E20-CD36-4C50-AAF9-AAA9008D1C8A}" type="pres">
      <dgm:prSet presAssocID="{BF40A2BF-6B9F-4447-A9BB-27A2E1DEAE33}" presName="space" presStyleCnt="0"/>
      <dgm:spPr/>
    </dgm:pt>
    <dgm:pt modelId="{5FE3B8DB-263D-4C5B-855F-2250D5BFC449}" type="pres">
      <dgm:prSet presAssocID="{BF40A2BF-6B9F-4447-A9BB-27A2E1DEAE33}" presName="rect1" presStyleLbl="alignAcc1" presStyleIdx="0" presStyleCnt="1"/>
      <dgm:spPr/>
      <dgm:t>
        <a:bodyPr/>
        <a:lstStyle/>
        <a:p>
          <a:endParaRPr lang="th-TH"/>
        </a:p>
      </dgm:t>
    </dgm:pt>
    <dgm:pt modelId="{84BB4A8E-7C09-466D-9643-9ECD763E2E02}" type="pres">
      <dgm:prSet presAssocID="{BF40A2BF-6B9F-4447-A9BB-27A2E1DEAE3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6E03650-8564-4EFD-929F-821FFF598ED5}" srcId="{E464EBE3-88E6-433D-80A8-40CB3D1C10F8}" destId="{BF40A2BF-6B9F-4447-A9BB-27A2E1DEAE33}" srcOrd="0" destOrd="0" parTransId="{26B17BF8-53EF-4F3C-A429-63ADAC642E70}" sibTransId="{CBE27030-751B-4543-93E6-AF9D2875845D}"/>
    <dgm:cxn modelId="{6024174E-9DFD-4F5F-9D2F-660E78137D85}" type="presOf" srcId="{E464EBE3-88E6-433D-80A8-40CB3D1C10F8}" destId="{BDC67710-822B-4A3C-B32D-AD2447162E8E}" srcOrd="0" destOrd="0" presId="urn:microsoft.com/office/officeart/2005/8/layout/target3"/>
    <dgm:cxn modelId="{F37652D3-54B5-473F-BFE8-28921A376F3F}" type="presOf" srcId="{BF40A2BF-6B9F-4447-A9BB-27A2E1DEAE33}" destId="{5FE3B8DB-263D-4C5B-855F-2250D5BFC449}" srcOrd="0" destOrd="0" presId="urn:microsoft.com/office/officeart/2005/8/layout/target3"/>
    <dgm:cxn modelId="{D7E44A18-E76E-48A6-8843-74DF285256BD}" type="presOf" srcId="{BF40A2BF-6B9F-4447-A9BB-27A2E1DEAE33}" destId="{84BB4A8E-7C09-466D-9643-9ECD763E2E02}" srcOrd="1" destOrd="0" presId="urn:microsoft.com/office/officeart/2005/8/layout/target3"/>
    <dgm:cxn modelId="{34E80001-8A5E-45FC-A42C-B14D31B07112}" type="presParOf" srcId="{BDC67710-822B-4A3C-B32D-AD2447162E8E}" destId="{CB282557-FFF7-4FBE-9A8C-B19EC59A65F7}" srcOrd="0" destOrd="0" presId="urn:microsoft.com/office/officeart/2005/8/layout/target3"/>
    <dgm:cxn modelId="{7D71785F-420E-49D7-B2E7-CBC129CA9399}" type="presParOf" srcId="{BDC67710-822B-4A3C-B32D-AD2447162E8E}" destId="{A75F4E20-CD36-4C50-AAF9-AAA9008D1C8A}" srcOrd="1" destOrd="0" presId="urn:microsoft.com/office/officeart/2005/8/layout/target3"/>
    <dgm:cxn modelId="{6A29CD4F-B8FA-4764-974E-C30B4DE94DE6}" type="presParOf" srcId="{BDC67710-822B-4A3C-B32D-AD2447162E8E}" destId="{5FE3B8DB-263D-4C5B-855F-2250D5BFC449}" srcOrd="2" destOrd="0" presId="urn:microsoft.com/office/officeart/2005/8/layout/target3"/>
    <dgm:cxn modelId="{1DF5263E-78C9-445B-9B34-78794CC5F429}" type="presParOf" srcId="{BDC67710-822B-4A3C-B32D-AD2447162E8E}" destId="{84BB4A8E-7C09-466D-9643-9ECD763E2E02}" srcOrd="3" destOrd="0" presId="urn:microsoft.com/office/officeart/2005/8/layout/target3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3C22928-8D08-41E3-8185-A93EDEFDFA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4919E11-E6CB-4F7F-8E1F-168074E66CD7}">
      <dgm:prSet custT="1"/>
      <dgm:spPr/>
      <dgm:t>
        <a:bodyPr/>
        <a:lstStyle/>
        <a:p>
          <a:pPr rtl="0"/>
          <a:r>
            <a:rPr lang="en-US" sz="4000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ยกระดับผู้ช่วยส่วนตัวที่ทั้งอัจฉริยะและ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เป็นที่นิยมที่สุดในโลกให้มีประโยชน์ยิ่งกว่าที่เคย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โดยใช้การเรียนรู้ขั้นสูงของระบบและปัญญาประดิษฐ์ซึ่งทำให้ </a:t>
          </a:r>
          <a:r>
            <a:rPr lang="en-US" sz="4000" b="1" i="0" baseline="0" dirty="0" err="1" smtClean="0">
              <a:latin typeface="Angsana New" pitchFamily="18" charset="-34"/>
              <a:cs typeface="Angsana New" pitchFamily="18" charset="-34"/>
            </a:rPr>
            <a:t>Siri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สามารถส่งข้อความ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ตั้งเวลานับถอยหลัง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เป็นดีเจส่วนตัวให้คุณ หรือทำโน่นทำนี่อีกมากมายได้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สิ่งเดียวที่คุณต้องทำก็แค่บอก</a:t>
          </a:r>
          <a:endParaRPr lang="th-TH" sz="40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C431A490-7938-4304-A31E-0B66B2F14E51}" type="parTrans" cxnId="{C1B5D1FC-8347-467F-821D-36CB571B8DDF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FCABC217-C15E-4F3A-92E2-C528A229BCD3}" type="sibTrans" cxnId="{C1B5D1FC-8347-467F-821D-36CB571B8DDF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9B2F585F-7FCC-43DB-9C16-A8FC78D22B7E}" type="pres">
      <dgm:prSet presAssocID="{43C22928-8D08-41E3-8185-A93EDEFDFA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7B821CA-E8BE-4B4A-932C-B8CBDC0C5B88}" type="pres">
      <dgm:prSet presAssocID="{E4919E11-E6CB-4F7F-8E1F-168074E66C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2696BBD-CD99-4E70-A1F3-2671E3303F69}" type="presOf" srcId="{43C22928-8D08-41E3-8185-A93EDEFDFA7B}" destId="{9B2F585F-7FCC-43DB-9C16-A8FC78D22B7E}" srcOrd="0" destOrd="0" presId="urn:microsoft.com/office/officeart/2005/8/layout/vList2"/>
    <dgm:cxn modelId="{C1B5D1FC-8347-467F-821D-36CB571B8DDF}" srcId="{43C22928-8D08-41E3-8185-A93EDEFDFA7B}" destId="{E4919E11-E6CB-4F7F-8E1F-168074E66CD7}" srcOrd="0" destOrd="0" parTransId="{C431A490-7938-4304-A31E-0B66B2F14E51}" sibTransId="{FCABC217-C15E-4F3A-92E2-C528A229BCD3}"/>
    <dgm:cxn modelId="{A726CCD5-AA24-4B9D-804E-B275C5A3F11A}" type="presOf" srcId="{E4919E11-E6CB-4F7F-8E1F-168074E66CD7}" destId="{C7B821CA-E8BE-4B4A-932C-B8CBDC0C5B88}" srcOrd="0" destOrd="0" presId="urn:microsoft.com/office/officeart/2005/8/layout/vList2"/>
    <dgm:cxn modelId="{1A0ECBC0-E4EC-467D-901E-F41A7EBA48BE}" type="presParOf" srcId="{9B2F585F-7FCC-43DB-9C16-A8FC78D22B7E}" destId="{C7B821CA-E8BE-4B4A-932C-B8CBDC0C5B88}" srcOrd="0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F26A2B2-A7D8-478E-9CF5-427C73F4FEAA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B9CAF06-5FB4-421E-ADF5-BCF75197153B}">
      <dgm:prSet custT="1"/>
      <dgm:spPr/>
      <dgm:t>
        <a:bodyPr/>
        <a:lstStyle/>
        <a:p>
          <a:pPr rtl="0"/>
          <a:r>
            <a:rPr lang="en-US" sz="3200" b="1" dirty="0" err="1" smtClean="0">
              <a:solidFill>
                <a:srgbClr val="FFFF00"/>
              </a:solidFill>
            </a:rPr>
            <a:t>Siri</a:t>
          </a:r>
          <a:r>
            <a:rPr lang="en-US" sz="3200" b="1" dirty="0" smtClean="0">
              <a:solidFill>
                <a:srgbClr val="FFFF00"/>
              </a:solidFill>
            </a:rPr>
            <a:t> </a:t>
          </a:r>
          <a:br>
            <a:rPr lang="en-US" sz="3200" b="1" dirty="0" smtClean="0">
              <a:solidFill>
                <a:srgbClr val="FFFF00"/>
              </a:solidFill>
            </a:rPr>
          </a:br>
          <a:r>
            <a:rPr lang="th-TH" sz="3200" b="1" dirty="0" smtClean="0">
              <a:solidFill>
                <a:srgbClr val="FFFF00"/>
              </a:solidFill>
            </a:rPr>
            <a:t>ผู้ช่วยส่วนตัวที่</a:t>
          </a:r>
          <a:r>
            <a:rPr lang="en-US" sz="3200" b="1" dirty="0" smtClean="0">
              <a:solidFill>
                <a:srgbClr val="FFFF00"/>
              </a:solidFill>
            </a:rPr>
            <a:t/>
          </a:r>
          <a:br>
            <a:rPr lang="en-US" sz="3200" b="1" dirty="0" smtClean="0">
              <a:solidFill>
                <a:srgbClr val="FFFF00"/>
              </a:solidFill>
            </a:rPr>
          </a:br>
          <a:r>
            <a:rPr lang="th-TH" sz="3200" b="1" dirty="0" smtClean="0">
              <a:solidFill>
                <a:srgbClr val="FFFF00"/>
              </a:solidFill>
            </a:rPr>
            <a:t>เป็นส่วนตัวมากขึ้น</a:t>
          </a:r>
          <a:endParaRPr lang="en-US" sz="3200" dirty="0">
            <a:solidFill>
              <a:srgbClr val="FFFF00"/>
            </a:solidFill>
          </a:endParaRPr>
        </a:p>
      </dgm:t>
    </dgm:pt>
    <dgm:pt modelId="{29FEA848-A6E5-451B-8595-97432E8D0C13}" type="parTrans" cxnId="{FDDDBDAB-7B2C-4D72-AF15-2C7CA2E67749}">
      <dgm:prSet/>
      <dgm:spPr/>
      <dgm:t>
        <a:bodyPr/>
        <a:lstStyle/>
        <a:p>
          <a:endParaRPr lang="th-TH"/>
        </a:p>
      </dgm:t>
    </dgm:pt>
    <dgm:pt modelId="{4F188521-6479-4C74-BCCD-8ACB1A115703}" type="sibTrans" cxnId="{FDDDBDAB-7B2C-4D72-AF15-2C7CA2E67749}">
      <dgm:prSet/>
      <dgm:spPr/>
      <dgm:t>
        <a:bodyPr/>
        <a:lstStyle/>
        <a:p>
          <a:endParaRPr lang="th-TH"/>
        </a:p>
      </dgm:t>
    </dgm:pt>
    <dgm:pt modelId="{1FD804E7-3000-4E4E-9912-7FF668FF7403}" type="pres">
      <dgm:prSet presAssocID="{CF26A2B2-A7D8-478E-9CF5-427C73F4FEA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6E359DA-E5AE-4841-86A9-F18DECCCFE76}" type="pres">
      <dgm:prSet presAssocID="{CB9CAF06-5FB4-421E-ADF5-BCF75197153B}" presName="circ1TxSh" presStyleLbl="vennNode1" presStyleIdx="0" presStyleCnt="1" custScaleX="291304" custLinFactNeighborX="-13044"/>
      <dgm:spPr/>
      <dgm:t>
        <a:bodyPr/>
        <a:lstStyle/>
        <a:p>
          <a:endParaRPr lang="th-TH"/>
        </a:p>
      </dgm:t>
    </dgm:pt>
  </dgm:ptLst>
  <dgm:cxnLst>
    <dgm:cxn modelId="{2FE660B7-E884-42F7-A371-044A590EC066}" type="presOf" srcId="{CF26A2B2-A7D8-478E-9CF5-427C73F4FEAA}" destId="{1FD804E7-3000-4E4E-9912-7FF668FF7403}" srcOrd="0" destOrd="0" presId="urn:microsoft.com/office/officeart/2005/8/layout/venn1"/>
    <dgm:cxn modelId="{911FF88E-ED43-455C-A2C3-BC9F9B0613A8}" type="presOf" srcId="{CB9CAF06-5FB4-421E-ADF5-BCF75197153B}" destId="{A6E359DA-E5AE-4841-86A9-F18DECCCFE76}" srcOrd="0" destOrd="0" presId="urn:microsoft.com/office/officeart/2005/8/layout/venn1"/>
    <dgm:cxn modelId="{FDDDBDAB-7B2C-4D72-AF15-2C7CA2E67749}" srcId="{CF26A2B2-A7D8-478E-9CF5-427C73F4FEAA}" destId="{CB9CAF06-5FB4-421E-ADF5-BCF75197153B}" srcOrd="0" destOrd="0" parTransId="{29FEA848-A6E5-451B-8595-97432E8D0C13}" sibTransId="{4F188521-6479-4C74-BCCD-8ACB1A115703}"/>
    <dgm:cxn modelId="{DEA11D93-861B-4F72-B788-FF72FC34B9B4}" type="presParOf" srcId="{1FD804E7-3000-4E4E-9912-7FF668FF7403}" destId="{A6E359DA-E5AE-4841-86A9-F18DECCCFE76}" srcOrd="0" destOrd="0" presId="urn:microsoft.com/office/officeart/2005/8/layout/venn1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292A403-0140-4FFE-906F-E71E1A31D25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1D67860-E3CA-445A-A9F4-C3C7E47890AD}">
      <dgm:prSet custT="1"/>
      <dgm:spPr/>
      <dgm:t>
        <a:bodyPr/>
        <a:lstStyle/>
        <a:p>
          <a:pPr rtl="0"/>
          <a:r>
            <a:rPr lang="en-US" sz="3200" b="0" i="0" baseline="0" dirty="0" err="1" smtClean="0">
              <a:latin typeface="Angsana New" pitchFamily="18" charset="-34"/>
              <a:cs typeface="Angsana New" pitchFamily="18" charset="-34"/>
            </a:rPr>
            <a:t>AirPlay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 2 </a:t>
          </a: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ใหม่ ให้คุณควบคุมระบบเสียงในบ้านและลำโพง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ได้ทั่วทั้งบ้าน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คุณสามารถเปิดเพลงในห้องนั่งเล่นและ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ในห้องครัวได้พร้อมกัน หรือปรับระดับเสียงในห้องไหน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ก็ได้ แถมยังเปิดเพลงให้ดังพร้อมกันจากทุกลำโพงได้</a:t>
          </a:r>
          <a: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3200" b="0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ในทันที เพราะลำโพงทุกตัว</a:t>
          </a:r>
          <a:r>
            <a:rPr lang="th-TH" sz="3200" b="0" i="0" baseline="0" dirty="0" err="1" smtClean="0">
              <a:latin typeface="Angsana New" pitchFamily="18" charset="-34"/>
              <a:cs typeface="Angsana New" pitchFamily="18" charset="-34"/>
            </a:rPr>
            <a:t>ซิงค์</a:t>
          </a:r>
          <a:r>
            <a:rPr lang="th-TH" sz="3200" b="0" i="0" baseline="0" dirty="0" smtClean="0">
              <a:latin typeface="Angsana New" pitchFamily="18" charset="-34"/>
              <a:cs typeface="Angsana New" pitchFamily="18" charset="-34"/>
            </a:rPr>
            <a:t>กันไว้หมดแล้ว</a:t>
          </a:r>
          <a:endParaRPr lang="th-TH" sz="3200" b="0" i="0" baseline="0" dirty="0">
            <a:latin typeface="Angsana New" pitchFamily="18" charset="-34"/>
            <a:cs typeface="Angsana New" pitchFamily="18" charset="-34"/>
          </a:endParaRPr>
        </a:p>
      </dgm:t>
    </dgm:pt>
    <dgm:pt modelId="{E8B88F6C-2FFB-4FAE-97E6-5B1C36C61A8F}" type="parTrans" cxnId="{A648AC5C-0292-45BC-8E16-D3E64EC472DF}">
      <dgm:prSet/>
      <dgm:spPr/>
      <dgm:t>
        <a:bodyPr/>
        <a:lstStyle/>
        <a:p>
          <a:endParaRPr lang="th-TH"/>
        </a:p>
      </dgm:t>
    </dgm:pt>
    <dgm:pt modelId="{6A10553E-6205-4486-B2FC-2BCF84FC6DFA}" type="sibTrans" cxnId="{A648AC5C-0292-45BC-8E16-D3E64EC472DF}">
      <dgm:prSet/>
      <dgm:spPr/>
      <dgm:t>
        <a:bodyPr/>
        <a:lstStyle/>
        <a:p>
          <a:endParaRPr lang="th-TH"/>
        </a:p>
      </dgm:t>
    </dgm:pt>
    <dgm:pt modelId="{7965C5CE-6399-42E1-8C7F-0DD21568EBB3}" type="pres">
      <dgm:prSet presAssocID="{3292A403-0140-4FFE-906F-E71E1A31D25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3087DBD-054E-46DB-8DF1-DEBFA91BE38F}" type="pres">
      <dgm:prSet presAssocID="{3292A403-0140-4FFE-906F-E71E1A31D251}" presName="arrow" presStyleLbl="bgShp" presStyleIdx="0" presStyleCnt="1" custScaleX="117647"/>
      <dgm:spPr/>
    </dgm:pt>
    <dgm:pt modelId="{01E123E0-2E43-4894-BBD1-1BFD21413449}" type="pres">
      <dgm:prSet presAssocID="{3292A403-0140-4FFE-906F-E71E1A31D251}" presName="linearProcess" presStyleCnt="0"/>
      <dgm:spPr/>
    </dgm:pt>
    <dgm:pt modelId="{B64C15E0-B562-4D72-9A63-2006F412ABD4}" type="pres">
      <dgm:prSet presAssocID="{41D67860-E3CA-445A-A9F4-C3C7E47890AD}" presName="textNode" presStyleLbl="node1" presStyleIdx="0" presStyleCnt="1" custScaleX="110606" custScaleY="1547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0D80F39-E661-46D1-850D-509142E8B404}" type="presOf" srcId="{41D67860-E3CA-445A-A9F4-C3C7E47890AD}" destId="{B64C15E0-B562-4D72-9A63-2006F412ABD4}" srcOrd="0" destOrd="0" presId="urn:microsoft.com/office/officeart/2005/8/layout/hProcess9"/>
    <dgm:cxn modelId="{7CF70962-6773-48DE-9ACB-8659FA9E188D}" type="presOf" srcId="{3292A403-0140-4FFE-906F-E71E1A31D251}" destId="{7965C5CE-6399-42E1-8C7F-0DD21568EBB3}" srcOrd="0" destOrd="0" presId="urn:microsoft.com/office/officeart/2005/8/layout/hProcess9"/>
    <dgm:cxn modelId="{A648AC5C-0292-45BC-8E16-D3E64EC472DF}" srcId="{3292A403-0140-4FFE-906F-E71E1A31D251}" destId="{41D67860-E3CA-445A-A9F4-C3C7E47890AD}" srcOrd="0" destOrd="0" parTransId="{E8B88F6C-2FFB-4FAE-97E6-5B1C36C61A8F}" sibTransId="{6A10553E-6205-4486-B2FC-2BCF84FC6DFA}"/>
    <dgm:cxn modelId="{73DAC302-5228-45B4-B3D6-5CCF555E7566}" type="presParOf" srcId="{7965C5CE-6399-42E1-8C7F-0DD21568EBB3}" destId="{73087DBD-054E-46DB-8DF1-DEBFA91BE38F}" srcOrd="0" destOrd="0" presId="urn:microsoft.com/office/officeart/2005/8/layout/hProcess9"/>
    <dgm:cxn modelId="{76911A1A-252D-42C6-8D05-86E4681BE8BE}" type="presParOf" srcId="{7965C5CE-6399-42E1-8C7F-0DD21568EBB3}" destId="{01E123E0-2E43-4894-BBD1-1BFD21413449}" srcOrd="1" destOrd="0" presId="urn:microsoft.com/office/officeart/2005/8/layout/hProcess9"/>
    <dgm:cxn modelId="{D1468CDF-C534-4207-AA61-44FEC4EDC85D}" type="presParOf" srcId="{01E123E0-2E43-4894-BBD1-1BFD21413449}" destId="{B64C15E0-B562-4D72-9A63-2006F412ABD4}" srcOrd="0" destOrd="0" presId="urn:microsoft.com/office/officeart/2005/8/layout/hProcess9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43005FF-77BD-4E85-BA64-E06824605F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16F53B5-2C88-4354-9CF9-BE1AFF8BDB80}">
      <dgm:prSet custT="1"/>
      <dgm:spPr/>
      <dgm:t>
        <a:bodyPr/>
        <a:lstStyle/>
        <a:p>
          <a:pPr algn="ctr" rtl="0"/>
          <a:r>
            <a:rPr lang="en-US" sz="3200" b="1" dirty="0" err="1" smtClean="0">
              <a:latin typeface="Angsana New" pitchFamily="18" charset="-34"/>
              <a:cs typeface="Angsana New" pitchFamily="18" charset="-34"/>
            </a:rPr>
            <a:t>AirPlay</a:t>
          </a:r>
          <a:r>
            <a:rPr lang="en-US" sz="3200" b="1" dirty="0" smtClean="0">
              <a:latin typeface="Angsana New" pitchFamily="18" charset="-34"/>
              <a:cs typeface="Angsana New" pitchFamily="18" charset="-34"/>
            </a:rPr>
            <a:t> 2 </a:t>
          </a:r>
          <a:br>
            <a:rPr lang="en-US" sz="3200" b="1" dirty="0" smtClean="0">
              <a:latin typeface="Angsana New" pitchFamily="18" charset="-34"/>
              <a:cs typeface="Angsana New" pitchFamily="18" charset="-34"/>
            </a:rPr>
          </a:b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เรื่องเพลง</a:t>
          </a:r>
          <a:r>
            <a:rPr lang="en-US" sz="3200" b="1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เรื่องบ้านๆ</a:t>
          </a:r>
          <a:endParaRPr lang="en-US" sz="3200" b="1" dirty="0">
            <a:latin typeface="Angsana New" pitchFamily="18" charset="-34"/>
            <a:cs typeface="Angsana New" pitchFamily="18" charset="-34"/>
          </a:endParaRPr>
        </a:p>
      </dgm:t>
    </dgm:pt>
    <dgm:pt modelId="{A58BE483-D81D-4F3E-A649-DE3E3EB2CED6}" type="parTrans" cxnId="{E50DE955-1E57-4D95-8A14-D4378D332B66}">
      <dgm:prSet/>
      <dgm:spPr/>
      <dgm:t>
        <a:bodyPr/>
        <a:lstStyle/>
        <a:p>
          <a:pPr algn="ctr"/>
          <a:endParaRPr lang="th-TH" sz="4000" b="1">
            <a:latin typeface="Angsana New" pitchFamily="18" charset="-34"/>
            <a:cs typeface="Angsana New" pitchFamily="18" charset="-34"/>
          </a:endParaRPr>
        </a:p>
      </dgm:t>
    </dgm:pt>
    <dgm:pt modelId="{6CA5678C-64DD-4DB5-9C1F-EBFDC3090E89}" type="sibTrans" cxnId="{E50DE955-1E57-4D95-8A14-D4378D332B66}">
      <dgm:prSet/>
      <dgm:spPr/>
      <dgm:t>
        <a:bodyPr/>
        <a:lstStyle/>
        <a:p>
          <a:pPr algn="ctr"/>
          <a:endParaRPr lang="th-TH" sz="4000" b="1">
            <a:latin typeface="Angsana New" pitchFamily="18" charset="-34"/>
            <a:cs typeface="Angsana New" pitchFamily="18" charset="-34"/>
          </a:endParaRPr>
        </a:p>
      </dgm:t>
    </dgm:pt>
    <dgm:pt modelId="{A68F7AA2-40E3-4309-AEEB-07351A506C89}" type="pres">
      <dgm:prSet presAssocID="{C43005FF-77BD-4E85-BA64-E06824605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744F38C-17B3-417C-8A8D-BEC0DD5CE996}" type="pres">
      <dgm:prSet presAssocID="{916F53B5-2C88-4354-9CF9-BE1AFF8BDB80}" presName="parentText" presStyleLbl="node1" presStyleIdx="0" presStyleCnt="1" custScaleY="18827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A8B6AAE-BF35-4F7A-ADF7-3D241931ACB3}" type="presOf" srcId="{916F53B5-2C88-4354-9CF9-BE1AFF8BDB80}" destId="{E744F38C-17B3-417C-8A8D-BEC0DD5CE996}" srcOrd="0" destOrd="0" presId="urn:microsoft.com/office/officeart/2005/8/layout/vList2"/>
    <dgm:cxn modelId="{7BA57A7E-51D9-4BD9-B525-DD1B014D21F7}" type="presOf" srcId="{C43005FF-77BD-4E85-BA64-E06824605F5C}" destId="{A68F7AA2-40E3-4309-AEEB-07351A506C89}" srcOrd="0" destOrd="0" presId="urn:microsoft.com/office/officeart/2005/8/layout/vList2"/>
    <dgm:cxn modelId="{E50DE955-1E57-4D95-8A14-D4378D332B66}" srcId="{C43005FF-77BD-4E85-BA64-E06824605F5C}" destId="{916F53B5-2C88-4354-9CF9-BE1AFF8BDB80}" srcOrd="0" destOrd="0" parTransId="{A58BE483-D81D-4F3E-A649-DE3E3EB2CED6}" sibTransId="{6CA5678C-64DD-4DB5-9C1F-EBFDC3090E89}"/>
    <dgm:cxn modelId="{6FF17509-4EC2-4225-AFC2-FBEADAEB0784}" type="presParOf" srcId="{A68F7AA2-40E3-4309-AEEB-07351A506C89}" destId="{E744F38C-17B3-417C-8A8D-BEC0DD5CE996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09DD248-7E8A-4384-9ABE-F65C4F0AA8E9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BBE3A42-CCDD-4A60-99F9-FE2938C82D58}">
      <dgm:prSet custT="1"/>
      <dgm:spPr/>
      <dgm:t>
        <a:bodyPr/>
        <a:lstStyle/>
        <a:p>
          <a:pPr rtl="0"/>
          <a:r>
            <a:rPr lang="en-US" sz="2600" b="1" i="0" baseline="0" dirty="0" err="1" smtClean="0">
              <a:solidFill>
                <a:schemeClr val="bg1"/>
              </a:solidFill>
              <a:effectLst/>
            </a:rPr>
            <a:t>iOS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> 11 </a:t>
          </a:r>
          <a:r>
            <a:rPr lang="th-TH" sz="2600" b="1" i="0" baseline="0" dirty="0" smtClean="0">
              <a:solidFill>
                <a:schemeClr val="bg1"/>
              </a:solidFill>
              <a:effectLst/>
            </a:rPr>
            <a:t>ให้คุณปรับแต่งศูนย์ควบคุมที่ออกแบบ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/>
          </a:r>
          <a:br>
            <a:rPr lang="en-US" sz="2600" b="1" i="0" baseline="0" dirty="0" smtClean="0">
              <a:solidFill>
                <a:schemeClr val="bg1"/>
              </a:solidFill>
              <a:effectLst/>
            </a:rPr>
          </a:br>
          <a:r>
            <a:rPr lang="th-TH" sz="2600" b="1" i="0" baseline="0" dirty="0" smtClean="0">
              <a:solidFill>
                <a:schemeClr val="bg1"/>
              </a:solidFill>
              <a:effectLst/>
            </a:rPr>
            <a:t>มาใหม่นี้ได้ตามใจชอบ โดยสามารถเปลี่ยนการตั้งค่า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/>
          </a:r>
          <a:br>
            <a:rPr lang="en-US" sz="2600" b="1" i="0" baseline="0" dirty="0" smtClean="0">
              <a:solidFill>
                <a:schemeClr val="bg1"/>
              </a:solidFill>
              <a:effectLst/>
            </a:rPr>
          </a:br>
          <a:r>
            <a:rPr lang="th-TH" sz="2600" b="1" i="0" baseline="0" dirty="0" smtClean="0">
              <a:solidFill>
                <a:schemeClr val="bg1"/>
              </a:solidFill>
              <a:effectLst/>
            </a:rPr>
            <a:t>ให้เข้ากับสิ่งที่ทำบ่อยที่สุดได้ อย่างเช่น ถ้าอยาก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/>
          </a:r>
          <a:br>
            <a:rPr lang="en-US" sz="2600" b="1" i="0" baseline="0" dirty="0" smtClean="0">
              <a:solidFill>
                <a:schemeClr val="bg1"/>
              </a:solidFill>
              <a:effectLst/>
            </a:rPr>
          </a:br>
          <a:r>
            <a:rPr lang="th-TH" sz="2600" b="1" i="0" baseline="0" dirty="0" smtClean="0">
              <a:solidFill>
                <a:schemeClr val="bg1"/>
              </a:solidFill>
              <a:effectLst/>
            </a:rPr>
            <a:t>เตรียมตัวให้พร้อมเมื่อเจอแรงบันดาลใจใหม่ๆ ก็เพิ่ม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/>
          </a:r>
          <a:br>
            <a:rPr lang="en-US" sz="2600" b="1" i="0" baseline="0" dirty="0" smtClean="0">
              <a:solidFill>
                <a:schemeClr val="bg1"/>
              </a:solidFill>
              <a:effectLst/>
            </a:rPr>
          </a:br>
          <a:r>
            <a:rPr lang="th-TH" sz="2600" b="1" i="0" baseline="0" dirty="0" smtClean="0">
              <a:solidFill>
                <a:schemeClr val="bg1"/>
              </a:solidFill>
              <a:effectLst/>
            </a:rPr>
            <a:t>การควบคุม "เสียงบันทึก" เข้าไป หรือถ้าอยากหรี่ไฟ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/>
          </a:r>
          <a:br>
            <a:rPr lang="en-US" sz="2600" b="1" i="0" baseline="0" dirty="0" smtClean="0">
              <a:solidFill>
                <a:schemeClr val="bg1"/>
              </a:solidFill>
              <a:effectLst/>
            </a:rPr>
          </a:br>
          <a:r>
            <a:rPr lang="th-TH" sz="2600" b="1" i="0" baseline="0" dirty="0" smtClean="0">
              <a:solidFill>
                <a:schemeClr val="bg1"/>
              </a:solidFill>
              <a:effectLst/>
            </a:rPr>
            <a:t>ในห้องทานข้าวด้วยการแตะเพียงครั้งเดียว ก็แค่เพิ่ม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/>
          </a:r>
          <a:br>
            <a:rPr lang="en-US" sz="2600" b="1" i="0" baseline="0" dirty="0" smtClean="0">
              <a:solidFill>
                <a:schemeClr val="bg1"/>
              </a:solidFill>
              <a:effectLst/>
            </a:rPr>
          </a:br>
          <a:r>
            <a:rPr lang="th-TH" sz="2600" b="1" i="0" baseline="0" dirty="0" smtClean="0">
              <a:solidFill>
                <a:schemeClr val="bg1"/>
              </a:solidFill>
              <a:effectLst/>
            </a:rPr>
            <a:t>การควบคุม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> "</a:t>
          </a:r>
          <a:r>
            <a:rPr lang="th-TH" sz="2600" b="1" i="0" baseline="0" dirty="0" smtClean="0">
              <a:solidFill>
                <a:schemeClr val="bg1"/>
              </a:solidFill>
              <a:effectLst/>
            </a:rPr>
            <a:t>แอ</a:t>
          </a:r>
          <a:r>
            <a:rPr lang="th-TH" sz="2600" b="1" i="0" baseline="0" dirty="0" err="1" smtClean="0">
              <a:solidFill>
                <a:schemeClr val="bg1"/>
              </a:solidFill>
              <a:effectLst/>
            </a:rPr>
            <a:t>พบ้าน</a:t>
          </a:r>
          <a:r>
            <a:rPr lang="th-TH" sz="2600" b="1" i="0" baseline="0" dirty="0" smtClean="0">
              <a:solidFill>
                <a:schemeClr val="bg1"/>
              </a:solidFill>
              <a:effectLst/>
            </a:rPr>
            <a:t>" เท่านั้นเอง แถมยังใช้</a:t>
          </a:r>
          <a:r>
            <a:rPr lang="en-US" sz="2600" b="1" i="0" baseline="0" dirty="0" smtClean="0">
              <a:solidFill>
                <a:schemeClr val="bg1"/>
              </a:solidFill>
              <a:effectLst/>
            </a:rPr>
            <a:t> 3D Touch </a:t>
          </a:r>
          <a:r>
            <a:rPr lang="th-TH" sz="2600" b="1" i="0" baseline="0" dirty="0" smtClean="0">
              <a:solidFill>
                <a:schemeClr val="bg1"/>
              </a:solidFill>
              <a:effectLst/>
            </a:rPr>
            <a:t>ในศูนย์ควบคุมเพื่อปลด</a:t>
          </a:r>
          <a:r>
            <a:rPr lang="th-TH" sz="2600" b="1" i="0" baseline="0" dirty="0" err="1" smtClean="0">
              <a:solidFill>
                <a:schemeClr val="bg1"/>
              </a:solidFill>
              <a:effectLst/>
            </a:rPr>
            <a:t>ล็อค</a:t>
          </a:r>
          <a:r>
            <a:rPr lang="th-TH" sz="2600" b="1" i="0" baseline="0" dirty="0" smtClean="0">
              <a:solidFill>
                <a:schemeClr val="bg1"/>
              </a:solidFill>
              <a:effectLst/>
            </a:rPr>
            <a:t>คำสั่ง</a:t>
          </a:r>
          <a:r>
            <a:rPr lang="th-TH" sz="2600" b="1" i="0" baseline="0" dirty="0" err="1" smtClean="0">
              <a:solidFill>
                <a:schemeClr val="bg1"/>
              </a:solidFill>
              <a:effectLst/>
            </a:rPr>
            <a:t>ได้มาก</a:t>
          </a:r>
          <a:r>
            <a:rPr lang="th-TH" sz="2600" b="1" i="0" baseline="0" dirty="0" smtClean="0">
              <a:solidFill>
                <a:schemeClr val="bg1"/>
              </a:solidFill>
              <a:effectLst/>
            </a:rPr>
            <a:t>ขึ้นด้วย</a:t>
          </a:r>
          <a:endParaRPr lang="th-TH" sz="2600" b="1" i="0" baseline="0" dirty="0">
            <a:solidFill>
              <a:schemeClr val="bg1"/>
            </a:solidFill>
            <a:effectLst/>
          </a:endParaRPr>
        </a:p>
      </dgm:t>
    </dgm:pt>
    <dgm:pt modelId="{BC082485-F795-4227-BA48-4CBB33BD2AF8}" type="parTrans" cxnId="{CAAD9140-CDF7-4B2A-AF88-69C415DCEC7F}">
      <dgm:prSet/>
      <dgm:spPr/>
      <dgm:t>
        <a:bodyPr/>
        <a:lstStyle/>
        <a:p>
          <a:endParaRPr lang="th-TH" sz="3200" b="1">
            <a:solidFill>
              <a:schemeClr val="bg1"/>
            </a:solidFill>
            <a:effectLst/>
          </a:endParaRPr>
        </a:p>
      </dgm:t>
    </dgm:pt>
    <dgm:pt modelId="{B192C811-182E-4028-A9DC-5DA5BCB73A2C}" type="sibTrans" cxnId="{CAAD9140-CDF7-4B2A-AF88-69C415DCEC7F}">
      <dgm:prSet/>
      <dgm:spPr/>
      <dgm:t>
        <a:bodyPr/>
        <a:lstStyle/>
        <a:p>
          <a:endParaRPr lang="th-TH" sz="3200" b="1">
            <a:solidFill>
              <a:schemeClr val="bg1"/>
            </a:solidFill>
            <a:effectLst/>
          </a:endParaRPr>
        </a:p>
      </dgm:t>
    </dgm:pt>
    <dgm:pt modelId="{592BF2D9-C073-4186-8C92-A4F5117645A0}" type="pres">
      <dgm:prSet presAssocID="{709DD248-7E8A-4384-9ABE-F65C4F0AA8E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77CD196-E628-4529-86BF-966252FB390E}" type="pres">
      <dgm:prSet presAssocID="{0BBE3A42-CCDD-4A60-99F9-FE2938C82D58}" presName="circ1TxSh" presStyleLbl="vennNode1" presStyleIdx="0" presStyleCnt="1" custScaleX="174603"/>
      <dgm:spPr/>
      <dgm:t>
        <a:bodyPr/>
        <a:lstStyle/>
        <a:p>
          <a:endParaRPr lang="th-TH"/>
        </a:p>
      </dgm:t>
    </dgm:pt>
  </dgm:ptLst>
  <dgm:cxnLst>
    <dgm:cxn modelId="{9754D090-FFC6-4BF1-9121-0F5FC07D126A}" type="presOf" srcId="{0BBE3A42-CCDD-4A60-99F9-FE2938C82D58}" destId="{B77CD196-E628-4529-86BF-966252FB390E}" srcOrd="0" destOrd="0" presId="urn:microsoft.com/office/officeart/2005/8/layout/venn1"/>
    <dgm:cxn modelId="{CAAD9140-CDF7-4B2A-AF88-69C415DCEC7F}" srcId="{709DD248-7E8A-4384-9ABE-F65C4F0AA8E9}" destId="{0BBE3A42-CCDD-4A60-99F9-FE2938C82D58}" srcOrd="0" destOrd="0" parTransId="{BC082485-F795-4227-BA48-4CBB33BD2AF8}" sibTransId="{B192C811-182E-4028-A9DC-5DA5BCB73A2C}"/>
    <dgm:cxn modelId="{1D5112A6-7D46-4C52-92CA-6CF0108B70BA}" type="presOf" srcId="{709DD248-7E8A-4384-9ABE-F65C4F0AA8E9}" destId="{592BF2D9-C073-4186-8C92-A4F5117645A0}" srcOrd="0" destOrd="0" presId="urn:microsoft.com/office/officeart/2005/8/layout/venn1"/>
    <dgm:cxn modelId="{5E800032-BEFE-4F39-9EAC-C0F3D7E86E02}" type="presParOf" srcId="{592BF2D9-C073-4186-8C92-A4F5117645A0}" destId="{B77CD196-E628-4529-86BF-966252FB390E}" srcOrd="0" destOrd="0" presId="urn:microsoft.com/office/officeart/2005/8/layout/venn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D1B78203-39E5-467D-AAC0-3FA4ABFCE2FA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013F273D-211A-4699-BCCD-6BB33209CB99}">
      <dgm:prSet custT="1"/>
      <dgm:spPr/>
      <dgm:t>
        <a:bodyPr/>
        <a:lstStyle/>
        <a:p>
          <a:pPr rtl="0"/>
          <a:r>
            <a:rPr lang="th-TH" sz="32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ศูนย์ควบคุม</a:t>
          </a:r>
          <a:r>
            <a:rPr lang="en-US" sz="32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/>
          </a:r>
          <a:br>
            <a:rPr lang="en-US" sz="32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</a:br>
          <a:r>
            <a:rPr lang="th-TH" sz="32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rPr>
            <a:t>คุมเอง กำหนดเอง</a:t>
          </a:r>
          <a:endParaRPr lang="en-US" sz="3200" dirty="0">
            <a:solidFill>
              <a:srgbClr val="FF0000"/>
            </a:solidFill>
            <a:latin typeface="Angsana New" pitchFamily="18" charset="-34"/>
            <a:cs typeface="Angsana New" pitchFamily="18" charset="-34"/>
          </a:endParaRPr>
        </a:p>
      </dgm:t>
    </dgm:pt>
    <dgm:pt modelId="{04EC8EBF-60AE-4BBF-B2E8-C867C80BB680}" type="parTrans" cxnId="{369DDBFB-7769-4EA6-80A7-D8055A9D241E}">
      <dgm:prSet/>
      <dgm:spPr/>
      <dgm:t>
        <a:bodyPr/>
        <a:lstStyle/>
        <a:p>
          <a:endParaRPr lang="th-TH" sz="2800">
            <a:solidFill>
              <a:srgbClr val="FF0000"/>
            </a:solidFill>
          </a:endParaRPr>
        </a:p>
      </dgm:t>
    </dgm:pt>
    <dgm:pt modelId="{A4077EB9-BC34-4728-B22F-0738780E59DC}" type="sibTrans" cxnId="{369DDBFB-7769-4EA6-80A7-D8055A9D241E}">
      <dgm:prSet/>
      <dgm:spPr/>
      <dgm:t>
        <a:bodyPr/>
        <a:lstStyle/>
        <a:p>
          <a:endParaRPr lang="th-TH" sz="2800">
            <a:solidFill>
              <a:srgbClr val="FF0000"/>
            </a:solidFill>
          </a:endParaRPr>
        </a:p>
      </dgm:t>
    </dgm:pt>
    <dgm:pt modelId="{94264D83-5288-4440-9304-B07EC995CDE9}" type="pres">
      <dgm:prSet presAssocID="{D1B78203-39E5-467D-AAC0-3FA4ABFCE2F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FDC9DD1-FE67-41ED-8EB0-BA3AD7C90CD9}" type="pres">
      <dgm:prSet presAssocID="{013F273D-211A-4699-BCCD-6BB33209CB99}" presName="circle1" presStyleLbl="node1" presStyleIdx="0" presStyleCnt="1"/>
      <dgm:spPr/>
    </dgm:pt>
    <dgm:pt modelId="{944ACBB1-1965-49A0-9EA1-82BD75D80572}" type="pres">
      <dgm:prSet presAssocID="{013F273D-211A-4699-BCCD-6BB33209CB99}" presName="space" presStyleCnt="0"/>
      <dgm:spPr/>
    </dgm:pt>
    <dgm:pt modelId="{8A3E3AD8-ED82-4D7B-9114-B1A649D4A7D6}" type="pres">
      <dgm:prSet presAssocID="{013F273D-211A-4699-BCCD-6BB33209CB99}" presName="rect1" presStyleLbl="alignAcc1" presStyleIdx="0" presStyleCnt="1"/>
      <dgm:spPr/>
      <dgm:t>
        <a:bodyPr/>
        <a:lstStyle/>
        <a:p>
          <a:endParaRPr lang="th-TH"/>
        </a:p>
      </dgm:t>
    </dgm:pt>
    <dgm:pt modelId="{CF1FAFA1-F814-4339-9FBC-0154B1C8C076}" type="pres">
      <dgm:prSet presAssocID="{013F273D-211A-4699-BCCD-6BB33209CB9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902A78F-5065-432F-A194-F1288B1035C1}" type="presOf" srcId="{013F273D-211A-4699-BCCD-6BB33209CB99}" destId="{8A3E3AD8-ED82-4D7B-9114-B1A649D4A7D6}" srcOrd="0" destOrd="0" presId="urn:microsoft.com/office/officeart/2005/8/layout/target3"/>
    <dgm:cxn modelId="{369DDBFB-7769-4EA6-80A7-D8055A9D241E}" srcId="{D1B78203-39E5-467D-AAC0-3FA4ABFCE2FA}" destId="{013F273D-211A-4699-BCCD-6BB33209CB99}" srcOrd="0" destOrd="0" parTransId="{04EC8EBF-60AE-4BBF-B2E8-C867C80BB680}" sibTransId="{A4077EB9-BC34-4728-B22F-0738780E59DC}"/>
    <dgm:cxn modelId="{171CAB6E-47B5-4AD4-8608-9BC03CD3C326}" type="presOf" srcId="{013F273D-211A-4699-BCCD-6BB33209CB99}" destId="{CF1FAFA1-F814-4339-9FBC-0154B1C8C076}" srcOrd="1" destOrd="0" presId="urn:microsoft.com/office/officeart/2005/8/layout/target3"/>
    <dgm:cxn modelId="{0E5D133A-7C38-4350-8AEF-B5E79196F903}" type="presOf" srcId="{D1B78203-39E5-467D-AAC0-3FA4ABFCE2FA}" destId="{94264D83-5288-4440-9304-B07EC995CDE9}" srcOrd="0" destOrd="0" presId="urn:microsoft.com/office/officeart/2005/8/layout/target3"/>
    <dgm:cxn modelId="{5A0EDD78-03E1-452A-B616-6DE62E2C88A2}" type="presParOf" srcId="{94264D83-5288-4440-9304-B07EC995CDE9}" destId="{5FDC9DD1-FE67-41ED-8EB0-BA3AD7C90CD9}" srcOrd="0" destOrd="0" presId="urn:microsoft.com/office/officeart/2005/8/layout/target3"/>
    <dgm:cxn modelId="{B5E7AE37-214C-4A4E-99C2-AB9756F87500}" type="presParOf" srcId="{94264D83-5288-4440-9304-B07EC995CDE9}" destId="{944ACBB1-1965-49A0-9EA1-82BD75D80572}" srcOrd="1" destOrd="0" presId="urn:microsoft.com/office/officeart/2005/8/layout/target3"/>
    <dgm:cxn modelId="{87909320-C7E2-4E09-9932-3353D40DFB2F}" type="presParOf" srcId="{94264D83-5288-4440-9304-B07EC995CDE9}" destId="{8A3E3AD8-ED82-4D7B-9114-B1A649D4A7D6}" srcOrd="2" destOrd="0" presId="urn:microsoft.com/office/officeart/2005/8/layout/target3"/>
    <dgm:cxn modelId="{09BF70B7-5AF5-4382-AA67-0A13FBE7E1D9}" type="presParOf" srcId="{94264D83-5288-4440-9304-B07EC995CDE9}" destId="{CF1FAFA1-F814-4339-9FBC-0154B1C8C076}" srcOrd="3" destOrd="0" presId="urn:microsoft.com/office/officeart/2005/8/layout/target3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45C2AA4-21EA-40F3-9993-78AA174D8ABC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AD939BC-BE23-403D-88FB-1A15FE864DFD}">
      <dgm:prSet/>
      <dgm:spPr/>
      <dgm:t>
        <a:bodyPr/>
        <a:lstStyle/>
        <a:p>
          <a:pPr rtl="0"/>
          <a:r>
            <a:rPr lang="th-TH" b="0" i="0" baseline="0" dirty="0" smtClean="0"/>
            <a:t>หน้าจอ</a:t>
          </a:r>
          <a:r>
            <a:rPr lang="th-TH" b="0" i="0" baseline="0" dirty="0" err="1" smtClean="0"/>
            <a:t>ล็อค</a:t>
          </a:r>
          <a:r>
            <a:rPr lang="th-TH" b="0" i="0" baseline="0" dirty="0" smtClean="0"/>
            <a:t>จะทรงพลังยิ่งกว่าที่เคย</a:t>
          </a:r>
          <a:r>
            <a:rPr lang="en-US" b="0" i="0" baseline="0" dirty="0" smtClean="0"/>
            <a:t> </a:t>
          </a:r>
          <a:r>
            <a:rPr lang="th-TH" b="0" i="0" baseline="0" dirty="0" smtClean="0"/>
            <a:t>แค่ปัดขึ้นจากตรงไหนก็ได้บนหน้าจอ</a:t>
          </a:r>
          <a:r>
            <a:rPr lang="en-US" b="0" i="0" baseline="0" dirty="0" smtClean="0"/>
            <a:t> </a:t>
          </a:r>
          <a:r>
            <a:rPr lang="th-TH" b="0" i="0" baseline="0" dirty="0" smtClean="0"/>
            <a:t>คุณก็ดูการแจ้งเตือนได้ทั้งหมด</a:t>
          </a:r>
          <a:r>
            <a:rPr lang="en-US" b="0" i="0" baseline="0" dirty="0" smtClean="0"/>
            <a:t> </a:t>
          </a:r>
          <a:r>
            <a:rPr lang="th-TH" b="0" i="0" baseline="0" dirty="0" smtClean="0"/>
            <a:t>ทีนี้แค่เหลือบมอง ก็จะเห็นทั้งการแจ้งเตือนล่าสุดและ</a:t>
          </a:r>
          <a:r>
            <a:rPr lang="en-US" b="0" i="0" baseline="0" dirty="0" smtClean="0"/>
            <a:t/>
          </a:r>
          <a:br>
            <a:rPr lang="en-US" b="0" i="0" baseline="0" dirty="0" smtClean="0"/>
          </a:br>
          <a:r>
            <a:rPr lang="th-TH" b="0" i="0" baseline="0" dirty="0" smtClean="0"/>
            <a:t>ที่ยังไม่ได้อ่านอยู่ครบในที่เดียว</a:t>
          </a:r>
          <a:endParaRPr lang="th-TH" b="0" i="0" baseline="0" dirty="0"/>
        </a:p>
      </dgm:t>
    </dgm:pt>
    <dgm:pt modelId="{9DE1490C-DF5A-4B83-89B9-08FEF7A5F011}" type="parTrans" cxnId="{FF7A6F53-86C5-4FD0-BA3C-9D1A577D1C43}">
      <dgm:prSet/>
      <dgm:spPr/>
      <dgm:t>
        <a:bodyPr/>
        <a:lstStyle/>
        <a:p>
          <a:endParaRPr lang="th-TH"/>
        </a:p>
      </dgm:t>
    </dgm:pt>
    <dgm:pt modelId="{359DB130-1BE3-4981-BF75-4EC5506736D0}" type="sibTrans" cxnId="{FF7A6F53-86C5-4FD0-BA3C-9D1A577D1C43}">
      <dgm:prSet/>
      <dgm:spPr/>
      <dgm:t>
        <a:bodyPr/>
        <a:lstStyle/>
        <a:p>
          <a:endParaRPr lang="th-TH"/>
        </a:p>
      </dgm:t>
    </dgm:pt>
    <dgm:pt modelId="{9A201833-7303-46E7-8F5C-2C793F0FF0D1}" type="pres">
      <dgm:prSet presAssocID="{C45C2AA4-21EA-40F3-9993-78AA174D8A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C5D0C7F-A5F7-46A6-83F2-AC5F1C7177DA}" type="pres">
      <dgm:prSet presAssocID="{FAD939BC-BE23-403D-88FB-1A15FE864DFD}" presName="composite" presStyleCnt="0"/>
      <dgm:spPr/>
    </dgm:pt>
    <dgm:pt modelId="{9533FC99-218F-406D-A3CD-B64C11C6D669}" type="pres">
      <dgm:prSet presAssocID="{FAD939BC-BE23-403D-88FB-1A15FE864DF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382ED4-9A44-4DF7-B6BD-4205E1C8E01A}" type="pres">
      <dgm:prSet presAssocID="{FAD939BC-BE23-403D-88FB-1A15FE864DFD}" presName="txShp" presStyleLbl="node1" presStyleIdx="0" presStyleCnt="1" custScaleX="1094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A9396E-1995-4A53-AF96-F043CA3B21FE}" type="presOf" srcId="{FAD939BC-BE23-403D-88FB-1A15FE864DFD}" destId="{C5382ED4-9A44-4DF7-B6BD-4205E1C8E01A}" srcOrd="0" destOrd="0" presId="urn:microsoft.com/office/officeart/2005/8/layout/vList3"/>
    <dgm:cxn modelId="{FF7A6F53-86C5-4FD0-BA3C-9D1A577D1C43}" srcId="{C45C2AA4-21EA-40F3-9993-78AA174D8ABC}" destId="{FAD939BC-BE23-403D-88FB-1A15FE864DFD}" srcOrd="0" destOrd="0" parTransId="{9DE1490C-DF5A-4B83-89B9-08FEF7A5F011}" sibTransId="{359DB130-1BE3-4981-BF75-4EC5506736D0}"/>
    <dgm:cxn modelId="{1818FE24-58D5-4DBE-9992-79252722A90B}" type="presOf" srcId="{C45C2AA4-21EA-40F3-9993-78AA174D8ABC}" destId="{9A201833-7303-46E7-8F5C-2C793F0FF0D1}" srcOrd="0" destOrd="0" presId="urn:microsoft.com/office/officeart/2005/8/layout/vList3"/>
    <dgm:cxn modelId="{27A9A090-1F7F-4CFC-ACF8-0096B0BE6B67}" type="presParOf" srcId="{9A201833-7303-46E7-8F5C-2C793F0FF0D1}" destId="{EC5D0C7F-A5F7-46A6-83F2-AC5F1C7177DA}" srcOrd="0" destOrd="0" presId="urn:microsoft.com/office/officeart/2005/8/layout/vList3"/>
    <dgm:cxn modelId="{AD0B064E-95D8-49B7-A8F9-39B0790C1360}" type="presParOf" srcId="{EC5D0C7F-A5F7-46A6-83F2-AC5F1C7177DA}" destId="{9533FC99-218F-406D-A3CD-B64C11C6D669}" srcOrd="0" destOrd="0" presId="urn:microsoft.com/office/officeart/2005/8/layout/vList3"/>
    <dgm:cxn modelId="{71B4A66E-2D94-47BC-87D6-9DFB40A1359C}" type="presParOf" srcId="{EC5D0C7F-A5F7-46A6-83F2-AC5F1C7177DA}" destId="{C5382ED4-9A44-4DF7-B6BD-4205E1C8E01A}" srcOrd="1" destOrd="0" presId="urn:microsoft.com/office/officeart/2005/8/layout/vList3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9671577-5CC9-49BE-B1CD-B28703E8A9A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E473AEC3-F806-48CB-9432-F6B2D0548764}">
      <dgm:prSet custT="1"/>
      <dgm:spPr/>
      <dgm:t>
        <a:bodyPr/>
        <a:lstStyle/>
        <a:p>
          <a:pPr rtl="0"/>
          <a:r>
            <a:rPr lang="th-TH" sz="3600" b="1" dirty="0" smtClean="0"/>
            <a:t>หน้าจอ</a:t>
          </a:r>
          <a:r>
            <a:rPr lang="th-TH" sz="3600" b="1" dirty="0" err="1" smtClean="0"/>
            <a:t>ล็อค</a:t>
          </a:r>
          <a:r>
            <a:rPr lang="en-US" sz="3600" b="1" dirty="0" smtClean="0"/>
            <a:t/>
          </a:r>
          <a:br>
            <a:rPr lang="en-US" sz="3600" b="1" dirty="0" smtClean="0"/>
          </a:br>
          <a:r>
            <a:rPr lang="th-TH" sz="3600" b="1" dirty="0" smtClean="0"/>
            <a:t>การแจ้งเตือนทั้งหมดใกล้ๆ มือ</a:t>
          </a:r>
          <a:endParaRPr lang="en-US" sz="3600" b="1" dirty="0"/>
        </a:p>
      </dgm:t>
    </dgm:pt>
    <dgm:pt modelId="{FECF35EE-C560-452C-8463-5BCC1B5684FF}" type="parTrans" cxnId="{79F7971A-3A2D-4B23-89D0-E38A67D0FE8B}">
      <dgm:prSet/>
      <dgm:spPr/>
      <dgm:t>
        <a:bodyPr/>
        <a:lstStyle/>
        <a:p>
          <a:endParaRPr lang="th-TH" sz="4000" b="1"/>
        </a:p>
      </dgm:t>
    </dgm:pt>
    <dgm:pt modelId="{4167AE6B-FDB2-4293-B43D-D46B24340141}" type="sibTrans" cxnId="{79F7971A-3A2D-4B23-89D0-E38A67D0FE8B}">
      <dgm:prSet/>
      <dgm:spPr/>
      <dgm:t>
        <a:bodyPr/>
        <a:lstStyle/>
        <a:p>
          <a:endParaRPr lang="th-TH" sz="4000" b="1"/>
        </a:p>
      </dgm:t>
    </dgm:pt>
    <dgm:pt modelId="{7E41C949-1065-4086-8C8A-BEA42C2DD099}" type="pres">
      <dgm:prSet presAssocID="{B9671577-5CC9-49BE-B1CD-B28703E8A9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8AE1A8A-C534-42E6-A185-F7C3305C8BB3}" type="pres">
      <dgm:prSet presAssocID="{B9671577-5CC9-49BE-B1CD-B28703E8A9AE}" presName="fgShape" presStyleLbl="fgShp" presStyleIdx="0" presStyleCnt="1"/>
      <dgm:spPr/>
    </dgm:pt>
    <dgm:pt modelId="{EC0BA0B0-3A4A-41F5-94FF-7D7C5FF6C646}" type="pres">
      <dgm:prSet presAssocID="{B9671577-5CC9-49BE-B1CD-B28703E8A9AE}" presName="linComp" presStyleCnt="0"/>
      <dgm:spPr/>
    </dgm:pt>
    <dgm:pt modelId="{17B0B7CB-086D-4E34-84EF-EFE1939FA629}" type="pres">
      <dgm:prSet presAssocID="{E473AEC3-F806-48CB-9432-F6B2D0548764}" presName="compNode" presStyleCnt="0"/>
      <dgm:spPr/>
    </dgm:pt>
    <dgm:pt modelId="{A789633A-D02E-4CD5-8A13-68C91E7E4FA9}" type="pres">
      <dgm:prSet presAssocID="{E473AEC3-F806-48CB-9432-F6B2D0548764}" presName="bkgdShape" presStyleLbl="node1" presStyleIdx="0" presStyleCnt="1"/>
      <dgm:spPr/>
      <dgm:t>
        <a:bodyPr/>
        <a:lstStyle/>
        <a:p>
          <a:endParaRPr lang="th-TH"/>
        </a:p>
      </dgm:t>
    </dgm:pt>
    <dgm:pt modelId="{5993F929-6BD4-428E-8461-7FE24DAF389A}" type="pres">
      <dgm:prSet presAssocID="{E473AEC3-F806-48CB-9432-F6B2D0548764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72E707-4686-465A-9C1C-834AC0447F1B}" type="pres">
      <dgm:prSet presAssocID="{E473AEC3-F806-48CB-9432-F6B2D0548764}" presName="invisiNode" presStyleLbl="node1" presStyleIdx="0" presStyleCnt="1"/>
      <dgm:spPr/>
    </dgm:pt>
    <dgm:pt modelId="{58121662-5CFF-4E7C-B414-632C137DCA05}" type="pres">
      <dgm:prSet presAssocID="{E473AEC3-F806-48CB-9432-F6B2D0548764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F2E4DAE-BED0-4CF8-9EBF-B83C84DDDABC}" type="presOf" srcId="{B9671577-5CC9-49BE-B1CD-B28703E8A9AE}" destId="{7E41C949-1065-4086-8C8A-BEA42C2DD099}" srcOrd="0" destOrd="0" presId="urn:microsoft.com/office/officeart/2005/8/layout/hList7"/>
    <dgm:cxn modelId="{79F7971A-3A2D-4B23-89D0-E38A67D0FE8B}" srcId="{B9671577-5CC9-49BE-B1CD-B28703E8A9AE}" destId="{E473AEC3-F806-48CB-9432-F6B2D0548764}" srcOrd="0" destOrd="0" parTransId="{FECF35EE-C560-452C-8463-5BCC1B5684FF}" sibTransId="{4167AE6B-FDB2-4293-B43D-D46B24340141}"/>
    <dgm:cxn modelId="{952BA7A2-E096-4598-BDF2-2252AD125B79}" type="presOf" srcId="{E473AEC3-F806-48CB-9432-F6B2D0548764}" destId="{A789633A-D02E-4CD5-8A13-68C91E7E4FA9}" srcOrd="0" destOrd="0" presId="urn:microsoft.com/office/officeart/2005/8/layout/hList7"/>
    <dgm:cxn modelId="{265A55FE-D066-45B8-81FE-706AA16846AD}" type="presOf" srcId="{E473AEC3-F806-48CB-9432-F6B2D0548764}" destId="{5993F929-6BD4-428E-8461-7FE24DAF389A}" srcOrd="1" destOrd="0" presId="urn:microsoft.com/office/officeart/2005/8/layout/hList7"/>
    <dgm:cxn modelId="{CE410982-0A11-4A9F-9931-776FB92CF458}" type="presParOf" srcId="{7E41C949-1065-4086-8C8A-BEA42C2DD099}" destId="{B8AE1A8A-C534-42E6-A185-F7C3305C8BB3}" srcOrd="0" destOrd="0" presId="urn:microsoft.com/office/officeart/2005/8/layout/hList7"/>
    <dgm:cxn modelId="{27E93C68-5DEF-40A0-AD3A-C1B7339A50BC}" type="presParOf" srcId="{7E41C949-1065-4086-8C8A-BEA42C2DD099}" destId="{EC0BA0B0-3A4A-41F5-94FF-7D7C5FF6C646}" srcOrd="1" destOrd="0" presId="urn:microsoft.com/office/officeart/2005/8/layout/hList7"/>
    <dgm:cxn modelId="{A110D710-BDD3-413D-BBB8-51BAA1C17B3D}" type="presParOf" srcId="{EC0BA0B0-3A4A-41F5-94FF-7D7C5FF6C646}" destId="{17B0B7CB-086D-4E34-84EF-EFE1939FA629}" srcOrd="0" destOrd="0" presId="urn:microsoft.com/office/officeart/2005/8/layout/hList7"/>
    <dgm:cxn modelId="{5ED105FC-4D1B-4A40-990D-B41674A00D86}" type="presParOf" srcId="{17B0B7CB-086D-4E34-84EF-EFE1939FA629}" destId="{A789633A-D02E-4CD5-8A13-68C91E7E4FA9}" srcOrd="0" destOrd="0" presId="urn:microsoft.com/office/officeart/2005/8/layout/hList7"/>
    <dgm:cxn modelId="{E61AC04C-9EEC-43AD-989F-387C7448B69A}" type="presParOf" srcId="{17B0B7CB-086D-4E34-84EF-EFE1939FA629}" destId="{5993F929-6BD4-428E-8461-7FE24DAF389A}" srcOrd="1" destOrd="0" presId="urn:microsoft.com/office/officeart/2005/8/layout/hList7"/>
    <dgm:cxn modelId="{5ACA910E-FF18-4A74-A217-FB349A86E32F}" type="presParOf" srcId="{17B0B7CB-086D-4E34-84EF-EFE1939FA629}" destId="{1772E707-4686-465A-9C1C-834AC0447F1B}" srcOrd="2" destOrd="0" presId="urn:microsoft.com/office/officeart/2005/8/layout/hList7"/>
    <dgm:cxn modelId="{7FAFED3C-5CD4-4670-AE30-C063B9959D61}" type="presParOf" srcId="{17B0B7CB-086D-4E34-84EF-EFE1939FA629}" destId="{58121662-5CFF-4E7C-B414-632C137DCA05}" srcOrd="3" destOrd="0" presId="urn:microsoft.com/office/officeart/2005/8/layout/hList7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2EB2321-550B-4A27-AF79-A25C3E1400F2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299ADAFA-609C-4E84-85A7-9542FBEC9C9C}">
      <dgm:prSet custT="1"/>
      <dgm:spPr/>
      <dgm:t>
        <a:bodyPr/>
        <a:lstStyle/>
        <a:p>
          <a:pPr algn="l" rtl="0"/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วันนี้ </a:t>
          </a:r>
          <a:r>
            <a:rPr lang="en-US" sz="4000" b="1" i="0" baseline="0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สามารถรับรู้ได้แล้วว่าคุณอาจจะ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กำลังขับรถอยู่ และจะคอยกันสายเรียกเข้า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ข้อความตัวอักษร และการแจ้งเตือนต่างๆ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ที่จะมารบกวนคุณเอาไว้ ส่วนคนที่พยายาม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ส่งข้อความถึงคุณก็จะได้รับแจ้งโดยอัตโนมัติ</a:t>
          </a:r>
          <a: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40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4000" b="1" i="0" baseline="0" dirty="0" smtClean="0">
              <a:latin typeface="Angsana New" pitchFamily="18" charset="-34"/>
              <a:cs typeface="Angsana New" pitchFamily="18" charset="-34"/>
            </a:rPr>
            <a:t>ว่าคุณกำลังขับรถอยู่</a:t>
          </a:r>
          <a:endParaRPr lang="th-TH" sz="40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42A124BC-9159-4313-ACF0-56A870A19A7D}" type="parTrans" cxnId="{EF766B2B-23A2-4AF7-84BA-8927E55DC2AD}">
      <dgm:prSet/>
      <dgm:spPr/>
      <dgm:t>
        <a:bodyPr/>
        <a:lstStyle/>
        <a:p>
          <a:pPr algn="l"/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C9530325-FB6C-40CB-B22F-CB5D2A4728C8}" type="sibTrans" cxnId="{EF766B2B-23A2-4AF7-84BA-8927E55DC2AD}">
      <dgm:prSet/>
      <dgm:spPr/>
      <dgm:t>
        <a:bodyPr/>
        <a:lstStyle/>
        <a:p>
          <a:pPr algn="l"/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57A7CB6A-D8FC-4C35-89A0-74B668242199}" type="pres">
      <dgm:prSet presAssocID="{E2EB2321-550B-4A27-AF79-A25C3E1400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2E831B5-7D52-46A1-B0FE-AC8698078DA9}" type="pres">
      <dgm:prSet presAssocID="{299ADAFA-609C-4E84-85A7-9542FBEC9C9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F766B2B-23A2-4AF7-84BA-8927E55DC2AD}" srcId="{E2EB2321-550B-4A27-AF79-A25C3E1400F2}" destId="{299ADAFA-609C-4E84-85A7-9542FBEC9C9C}" srcOrd="0" destOrd="0" parTransId="{42A124BC-9159-4313-ACF0-56A870A19A7D}" sibTransId="{C9530325-FB6C-40CB-B22F-CB5D2A4728C8}"/>
    <dgm:cxn modelId="{B806D78E-3385-4703-A712-E2ABBF386E4A}" type="presOf" srcId="{E2EB2321-550B-4A27-AF79-A25C3E1400F2}" destId="{57A7CB6A-D8FC-4C35-89A0-74B668242199}" srcOrd="0" destOrd="0" presId="urn:microsoft.com/office/officeart/2005/8/layout/process1"/>
    <dgm:cxn modelId="{076104F3-9E7C-47E6-94D4-21758398E926}" type="presOf" srcId="{299ADAFA-609C-4E84-85A7-9542FBEC9C9C}" destId="{B2E831B5-7D52-46A1-B0FE-AC8698078DA9}" srcOrd="0" destOrd="0" presId="urn:microsoft.com/office/officeart/2005/8/layout/process1"/>
    <dgm:cxn modelId="{F5BACF88-A97A-401B-AFC8-63C1B812A2A8}" type="presParOf" srcId="{57A7CB6A-D8FC-4C35-89A0-74B668242199}" destId="{B2E831B5-7D52-46A1-B0FE-AC8698078DA9}" srcOrd="0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6CED47-E7C4-4E79-9A49-3DAAD670E153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0807CD2-63E8-48AF-8AEF-8E1933EE70C0}">
      <dgm:prSet custT="1"/>
      <dgm:spPr/>
      <dgm:t>
        <a:bodyPr/>
        <a:lstStyle/>
        <a:p>
          <a:pPr rtl="0"/>
          <a:r>
            <a:rPr lang="en-US" sz="28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2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7, </a:t>
          </a:r>
          <a:r>
            <a:rPr lang="en-US" sz="28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2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7 Plus</a:t>
          </a:r>
          <a:endParaRPr lang="en-US" sz="28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C2D68CE-D72D-4F4C-AD83-3D3867CD4692}" type="parTrans" cxnId="{40A394D7-E77C-47C5-82FC-C9339AB667F2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2E45204-BF53-4FFD-BBAE-786E4732B9DC}" type="sibTrans" cxnId="{40A394D7-E77C-47C5-82FC-C9339AB667F2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CC64953-6A26-4439-BCCE-A375D2359DFF}">
      <dgm:prSet custT="1"/>
      <dgm:spPr/>
      <dgm:t>
        <a:bodyPr/>
        <a:lstStyle/>
        <a:p>
          <a:pPr rtl="0"/>
          <a:r>
            <a:rPr lang="en-US" sz="28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2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6s, </a:t>
          </a:r>
          <a:r>
            <a:rPr lang="en-US" sz="28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28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6s Plus</a:t>
          </a:r>
          <a:endParaRPr lang="en-US" sz="28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AB961AB9-AF8F-42E0-BEAF-581CFD534977}" type="parTrans" cxnId="{3D043823-1D4C-4C51-834B-0ACE70B8335F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D3EF650-B922-4625-B0E6-9F00A60AB937}" type="sibTrans" cxnId="{3D043823-1D4C-4C51-834B-0ACE70B8335F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BDD90FA-970F-450D-BC5F-7CFDF17B0120}">
      <dgm:prSet custT="1"/>
      <dgm:spPr/>
      <dgm:t>
        <a:bodyPr/>
        <a:lstStyle/>
        <a:p>
          <a:pPr rtl="0"/>
          <a:r>
            <a:rPr lang="en-US" sz="32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32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6, </a:t>
          </a:r>
          <a:r>
            <a:rPr lang="en-US" sz="32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32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6 Plus</a:t>
          </a:r>
          <a:endParaRPr lang="en-US" sz="32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F57BC57F-FB94-443E-AF55-1EB8301E98CA}" type="parTrans" cxnId="{3DE93A5C-9D13-4806-8CB5-350791FB879B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AA2553E-7238-4D65-AD13-67D3BEB79C7E}" type="sibTrans" cxnId="{3DE93A5C-9D13-4806-8CB5-350791FB879B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793D701B-9FD0-4928-B2B8-6D1D14D2D82C}">
      <dgm:prSet custT="1"/>
      <dgm:spPr/>
      <dgm:t>
        <a:bodyPr/>
        <a:lstStyle/>
        <a:p>
          <a:pPr rtl="0"/>
          <a:r>
            <a:rPr lang="en-US" sz="36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36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SE</a:t>
          </a:r>
          <a:endParaRPr lang="en-US" sz="36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E6AA6592-1F49-47EA-9E99-C205E5DB6E47}" type="parTrans" cxnId="{6B14650A-7223-4F72-A07B-694A8DCD8481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5204B58-2E50-4E99-881D-1F9385C3F7F5}" type="sibTrans" cxnId="{6B14650A-7223-4F72-A07B-694A8DCD8481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83B7F19A-F0BA-41EE-AA9A-9280FDD7DE9C}">
      <dgm:prSet custT="1"/>
      <dgm:spPr/>
      <dgm:t>
        <a:bodyPr/>
        <a:lstStyle/>
        <a:p>
          <a:pPr rtl="0"/>
          <a:r>
            <a:rPr lang="en-US" sz="3600" b="1" i="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iPhone</a:t>
          </a:r>
          <a:r>
            <a:rPr lang="en-US" sz="36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 5s</a:t>
          </a:r>
          <a:endParaRPr lang="en-US" sz="3600" b="1" i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6E7C2716-6AB0-483D-B5C3-AAFCEFB7BCE4}" type="parTrans" cxnId="{90C6F825-F7DD-48B5-A99F-DFFA37455819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16F6744-5D11-4BC2-98CF-CAF3CC411223}" type="sibTrans" cxnId="{90C6F825-F7DD-48B5-A99F-DFFA37455819}">
      <dgm:prSet/>
      <dgm:spPr/>
      <dgm:t>
        <a:bodyPr/>
        <a:lstStyle/>
        <a:p>
          <a:endParaRPr lang="th-TH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6BD326E-36A9-4B65-82F9-090391D8068F}" type="pres">
      <dgm:prSet presAssocID="{9B6CED47-E7C4-4E79-9A49-3DAAD670E15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7D0470E-BC5D-452B-9001-E03BD6D67801}" type="pres">
      <dgm:prSet presAssocID="{9B6CED47-E7C4-4E79-9A49-3DAAD670E153}" presName="cycle" presStyleCnt="0"/>
      <dgm:spPr/>
    </dgm:pt>
    <dgm:pt modelId="{D440E3FA-720A-404D-9351-79C372538507}" type="pres">
      <dgm:prSet presAssocID="{9B6CED47-E7C4-4E79-9A49-3DAAD670E153}" presName="centerShape" presStyleCnt="0"/>
      <dgm:spPr/>
    </dgm:pt>
    <dgm:pt modelId="{45D19FA6-77B8-4F90-9232-D587FE877CCA}" type="pres">
      <dgm:prSet presAssocID="{9B6CED47-E7C4-4E79-9A49-3DAAD670E153}" presName="connSite" presStyleLbl="node1" presStyleIdx="0" presStyleCnt="6"/>
      <dgm:spPr/>
    </dgm:pt>
    <dgm:pt modelId="{69C4C9E7-06B6-48D0-A9F1-AC786CCB03FB}" type="pres">
      <dgm:prSet presAssocID="{9B6CED47-E7C4-4E79-9A49-3DAAD670E153}" presName="visible" presStyleLbl="node1" presStyleIdx="0" presStyleCnt="6" custScaleX="270500" custScaleY="117294" custLinFactNeighborX="-50879" custLinFactNeighborY="-26309"/>
      <dgm:spPr>
        <a:prstGeom prst="flowChartDelay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557704-835E-4122-BCB8-2DFBDFF00484}" type="pres">
      <dgm:prSet presAssocID="{CC2D68CE-D72D-4F4C-AD83-3D3867CD4692}" presName="Name25" presStyleLbl="parChTrans1D1" presStyleIdx="0" presStyleCnt="5"/>
      <dgm:spPr/>
      <dgm:t>
        <a:bodyPr/>
        <a:lstStyle/>
        <a:p>
          <a:endParaRPr lang="th-TH"/>
        </a:p>
      </dgm:t>
    </dgm:pt>
    <dgm:pt modelId="{14D3E34B-C09D-4A60-A988-1921F700DAE0}" type="pres">
      <dgm:prSet presAssocID="{C0807CD2-63E8-48AF-8AEF-8E1933EE70C0}" presName="node" presStyleCnt="0"/>
      <dgm:spPr/>
    </dgm:pt>
    <dgm:pt modelId="{F4DEA02A-7499-4187-B0D9-ED2BD64B863B}" type="pres">
      <dgm:prSet presAssocID="{C0807CD2-63E8-48AF-8AEF-8E1933EE70C0}" presName="parentNode" presStyleLbl="node1" presStyleIdx="1" presStyleCnt="6" custScaleX="46253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BC3F4A-D498-454C-9EDD-88CF4A878D86}" type="pres">
      <dgm:prSet presAssocID="{C0807CD2-63E8-48AF-8AEF-8E1933EE70C0}" presName="childNode" presStyleLbl="revTx" presStyleIdx="0" presStyleCnt="0">
        <dgm:presLayoutVars>
          <dgm:bulletEnabled val="1"/>
        </dgm:presLayoutVars>
      </dgm:prSet>
      <dgm:spPr/>
    </dgm:pt>
    <dgm:pt modelId="{AA1BA3D7-0613-4743-B275-1C43C4D46FC8}" type="pres">
      <dgm:prSet presAssocID="{AB961AB9-AF8F-42E0-BEAF-581CFD534977}" presName="Name25" presStyleLbl="parChTrans1D1" presStyleIdx="1" presStyleCnt="5"/>
      <dgm:spPr/>
      <dgm:t>
        <a:bodyPr/>
        <a:lstStyle/>
        <a:p>
          <a:endParaRPr lang="th-TH"/>
        </a:p>
      </dgm:t>
    </dgm:pt>
    <dgm:pt modelId="{1A155059-6FF5-41BF-95D1-22E5C673DE85}" type="pres">
      <dgm:prSet presAssocID="{FCC64953-6A26-4439-BCCE-A375D2359DFF}" presName="node" presStyleCnt="0"/>
      <dgm:spPr/>
    </dgm:pt>
    <dgm:pt modelId="{D743B806-5FA8-499E-9ACC-D73303DEDFAE}" type="pres">
      <dgm:prSet presAssocID="{FCC64953-6A26-4439-BCCE-A375D2359DFF}" presName="parentNode" presStyleLbl="node1" presStyleIdx="2" presStyleCnt="6" custScaleX="492225" custLinFactX="58134" custLinFactNeighborX="100000" custLinFactNeighborY="-761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0F0E88-4FB8-4912-9D73-1F0DAB436853}" type="pres">
      <dgm:prSet presAssocID="{FCC64953-6A26-4439-BCCE-A375D2359DFF}" presName="childNode" presStyleLbl="revTx" presStyleIdx="0" presStyleCnt="0">
        <dgm:presLayoutVars>
          <dgm:bulletEnabled val="1"/>
        </dgm:presLayoutVars>
      </dgm:prSet>
      <dgm:spPr/>
    </dgm:pt>
    <dgm:pt modelId="{B232FB94-A009-4393-A134-C0DAEEB3E68B}" type="pres">
      <dgm:prSet presAssocID="{F57BC57F-FB94-443E-AF55-1EB8301E98CA}" presName="Name25" presStyleLbl="parChTrans1D1" presStyleIdx="2" presStyleCnt="5"/>
      <dgm:spPr/>
      <dgm:t>
        <a:bodyPr/>
        <a:lstStyle/>
        <a:p>
          <a:endParaRPr lang="th-TH"/>
        </a:p>
      </dgm:t>
    </dgm:pt>
    <dgm:pt modelId="{7865E1C6-77BD-47EE-84E4-CF5F20F7D7AF}" type="pres">
      <dgm:prSet presAssocID="{7BDD90FA-970F-450D-BC5F-7CFDF17B0120}" presName="node" presStyleCnt="0"/>
      <dgm:spPr/>
    </dgm:pt>
    <dgm:pt modelId="{9F486FBA-A9C9-4987-BE43-65B6082D1332}" type="pres">
      <dgm:prSet presAssocID="{7BDD90FA-970F-450D-BC5F-7CFDF17B0120}" presName="parentNode" presStyleLbl="node1" presStyleIdx="3" presStyleCnt="6" custScaleX="523909" custLinFactX="100000" custLinFactNeighborX="146942" custLinFactNeighborY="-2551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0848A0-78DA-4515-997B-03632BD56363}" type="pres">
      <dgm:prSet presAssocID="{7BDD90FA-970F-450D-BC5F-7CFDF17B0120}" presName="childNode" presStyleLbl="revTx" presStyleIdx="0" presStyleCnt="0">
        <dgm:presLayoutVars>
          <dgm:bulletEnabled val="1"/>
        </dgm:presLayoutVars>
      </dgm:prSet>
      <dgm:spPr/>
    </dgm:pt>
    <dgm:pt modelId="{04E28F4D-2F20-4FD9-A4C2-3022D3848DBF}" type="pres">
      <dgm:prSet presAssocID="{E6AA6592-1F49-47EA-9E99-C205E5DB6E47}" presName="Name25" presStyleLbl="parChTrans1D1" presStyleIdx="3" presStyleCnt="5"/>
      <dgm:spPr/>
      <dgm:t>
        <a:bodyPr/>
        <a:lstStyle/>
        <a:p>
          <a:endParaRPr lang="th-TH"/>
        </a:p>
      </dgm:t>
    </dgm:pt>
    <dgm:pt modelId="{0C747FCE-F43C-411B-AC02-7EE21043C8FE}" type="pres">
      <dgm:prSet presAssocID="{793D701B-9FD0-4928-B2B8-6D1D14D2D82C}" presName="node" presStyleCnt="0"/>
      <dgm:spPr/>
    </dgm:pt>
    <dgm:pt modelId="{C3501B32-F592-46B0-BD10-CA4E0FB0DF5B}" type="pres">
      <dgm:prSet presAssocID="{793D701B-9FD0-4928-B2B8-6D1D14D2D82C}" presName="parentNode" presStyleLbl="node1" presStyleIdx="4" presStyleCnt="6" custScaleX="318404" custLinFactX="4671" custLinFactNeighborX="100000" custLinFactNeighborY="-4902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8F686BB-BA1A-4D4F-8719-2A897925EF3F}" type="pres">
      <dgm:prSet presAssocID="{793D701B-9FD0-4928-B2B8-6D1D14D2D82C}" presName="childNode" presStyleLbl="revTx" presStyleIdx="0" presStyleCnt="0">
        <dgm:presLayoutVars>
          <dgm:bulletEnabled val="1"/>
        </dgm:presLayoutVars>
      </dgm:prSet>
      <dgm:spPr/>
    </dgm:pt>
    <dgm:pt modelId="{F5649048-F1D6-45AE-AC3D-FEDF739584F9}" type="pres">
      <dgm:prSet presAssocID="{6E7C2716-6AB0-483D-B5C3-AAFCEFB7BCE4}" presName="Name25" presStyleLbl="parChTrans1D1" presStyleIdx="4" presStyleCnt="5"/>
      <dgm:spPr/>
      <dgm:t>
        <a:bodyPr/>
        <a:lstStyle/>
        <a:p>
          <a:endParaRPr lang="th-TH"/>
        </a:p>
      </dgm:t>
    </dgm:pt>
    <dgm:pt modelId="{5CBDEE13-D2EF-416C-8E73-E4ACA0DDA2BE}" type="pres">
      <dgm:prSet presAssocID="{83B7F19A-F0BA-41EE-AA9A-9280FDD7DE9C}" presName="node" presStyleCnt="0"/>
      <dgm:spPr/>
    </dgm:pt>
    <dgm:pt modelId="{1F58BE6E-EEEE-4067-9A6B-3DB8CD6F5107}" type="pres">
      <dgm:prSet presAssocID="{83B7F19A-F0BA-41EE-AA9A-9280FDD7DE9C}" presName="parentNode" presStyleLbl="node1" presStyleIdx="5" presStyleCnt="6" custScaleX="377863" custLinFactX="37802" custLinFactNeighborX="100000" custLinFactNeighborY="-4695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C2DA81-2187-4019-9734-E87AE8D9A624}" type="pres">
      <dgm:prSet presAssocID="{83B7F19A-F0BA-41EE-AA9A-9280FDD7DE9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D043823-1D4C-4C51-834B-0ACE70B8335F}" srcId="{9B6CED47-E7C4-4E79-9A49-3DAAD670E153}" destId="{FCC64953-6A26-4439-BCCE-A375D2359DFF}" srcOrd="1" destOrd="0" parTransId="{AB961AB9-AF8F-42E0-BEAF-581CFD534977}" sibTransId="{9D3EF650-B922-4625-B0E6-9F00A60AB937}"/>
    <dgm:cxn modelId="{C794A771-0AF0-4F88-8F62-680EB38DEF21}" type="presOf" srcId="{FCC64953-6A26-4439-BCCE-A375D2359DFF}" destId="{D743B806-5FA8-499E-9ACC-D73303DEDFAE}" srcOrd="0" destOrd="0" presId="urn:microsoft.com/office/officeart/2005/8/layout/radial2"/>
    <dgm:cxn modelId="{079EB1A2-ECF3-437A-A8A5-E184A8D5A013}" type="presOf" srcId="{F57BC57F-FB94-443E-AF55-1EB8301E98CA}" destId="{B232FB94-A009-4393-A134-C0DAEEB3E68B}" srcOrd="0" destOrd="0" presId="urn:microsoft.com/office/officeart/2005/8/layout/radial2"/>
    <dgm:cxn modelId="{B3C21228-3C90-4917-A3D9-4D191B909336}" type="presOf" srcId="{E6AA6592-1F49-47EA-9E99-C205E5DB6E47}" destId="{04E28F4D-2F20-4FD9-A4C2-3022D3848DBF}" srcOrd="0" destOrd="0" presId="urn:microsoft.com/office/officeart/2005/8/layout/radial2"/>
    <dgm:cxn modelId="{6B14650A-7223-4F72-A07B-694A8DCD8481}" srcId="{9B6CED47-E7C4-4E79-9A49-3DAAD670E153}" destId="{793D701B-9FD0-4928-B2B8-6D1D14D2D82C}" srcOrd="3" destOrd="0" parTransId="{E6AA6592-1F49-47EA-9E99-C205E5DB6E47}" sibTransId="{85204B58-2E50-4E99-881D-1F9385C3F7F5}"/>
    <dgm:cxn modelId="{0A5754C6-174F-455B-B223-2E33808C9113}" type="presOf" srcId="{C0807CD2-63E8-48AF-8AEF-8E1933EE70C0}" destId="{F4DEA02A-7499-4187-B0D9-ED2BD64B863B}" srcOrd="0" destOrd="0" presId="urn:microsoft.com/office/officeart/2005/8/layout/radial2"/>
    <dgm:cxn modelId="{C64BDCE5-4879-4ACE-A266-6FDAC37E687D}" type="presOf" srcId="{6E7C2716-6AB0-483D-B5C3-AAFCEFB7BCE4}" destId="{F5649048-F1D6-45AE-AC3D-FEDF739584F9}" srcOrd="0" destOrd="0" presId="urn:microsoft.com/office/officeart/2005/8/layout/radial2"/>
    <dgm:cxn modelId="{3DE93A5C-9D13-4806-8CB5-350791FB879B}" srcId="{9B6CED47-E7C4-4E79-9A49-3DAAD670E153}" destId="{7BDD90FA-970F-450D-BC5F-7CFDF17B0120}" srcOrd="2" destOrd="0" parTransId="{F57BC57F-FB94-443E-AF55-1EB8301E98CA}" sibTransId="{6AA2553E-7238-4D65-AD13-67D3BEB79C7E}"/>
    <dgm:cxn modelId="{90C6F825-F7DD-48B5-A99F-DFFA37455819}" srcId="{9B6CED47-E7C4-4E79-9A49-3DAAD670E153}" destId="{83B7F19A-F0BA-41EE-AA9A-9280FDD7DE9C}" srcOrd="4" destOrd="0" parTransId="{6E7C2716-6AB0-483D-B5C3-AAFCEFB7BCE4}" sibTransId="{916F6744-5D11-4BC2-98CF-CAF3CC411223}"/>
    <dgm:cxn modelId="{E9697BE2-ACE2-4E37-B4E1-79194E7738F2}" type="presOf" srcId="{83B7F19A-F0BA-41EE-AA9A-9280FDD7DE9C}" destId="{1F58BE6E-EEEE-4067-9A6B-3DB8CD6F5107}" srcOrd="0" destOrd="0" presId="urn:microsoft.com/office/officeart/2005/8/layout/radial2"/>
    <dgm:cxn modelId="{0E3ED17B-6F86-4B83-BFA8-C1EBC7C2DA58}" type="presOf" srcId="{793D701B-9FD0-4928-B2B8-6D1D14D2D82C}" destId="{C3501B32-F592-46B0-BD10-CA4E0FB0DF5B}" srcOrd="0" destOrd="0" presId="urn:microsoft.com/office/officeart/2005/8/layout/radial2"/>
    <dgm:cxn modelId="{5DC1B37F-49AC-4839-96A4-3989E40A5460}" type="presOf" srcId="{CC2D68CE-D72D-4F4C-AD83-3D3867CD4692}" destId="{FA557704-835E-4122-BCB8-2DFBDFF00484}" srcOrd="0" destOrd="0" presId="urn:microsoft.com/office/officeart/2005/8/layout/radial2"/>
    <dgm:cxn modelId="{A6AD832F-542B-41C0-9DD7-1907103D6EB5}" type="presOf" srcId="{AB961AB9-AF8F-42E0-BEAF-581CFD534977}" destId="{AA1BA3D7-0613-4743-B275-1C43C4D46FC8}" srcOrd="0" destOrd="0" presId="urn:microsoft.com/office/officeart/2005/8/layout/radial2"/>
    <dgm:cxn modelId="{432D1B60-E1FE-4C5B-B3E2-C3D8A7BEC967}" type="presOf" srcId="{7BDD90FA-970F-450D-BC5F-7CFDF17B0120}" destId="{9F486FBA-A9C9-4987-BE43-65B6082D1332}" srcOrd="0" destOrd="0" presId="urn:microsoft.com/office/officeart/2005/8/layout/radial2"/>
    <dgm:cxn modelId="{40A394D7-E77C-47C5-82FC-C9339AB667F2}" srcId="{9B6CED47-E7C4-4E79-9A49-3DAAD670E153}" destId="{C0807CD2-63E8-48AF-8AEF-8E1933EE70C0}" srcOrd="0" destOrd="0" parTransId="{CC2D68CE-D72D-4F4C-AD83-3D3867CD4692}" sibTransId="{A2E45204-BF53-4FFD-BBAE-786E4732B9DC}"/>
    <dgm:cxn modelId="{C23C1387-B724-47B9-BF13-1DC6B8D61A38}" type="presOf" srcId="{9B6CED47-E7C4-4E79-9A49-3DAAD670E153}" destId="{16BD326E-36A9-4B65-82F9-090391D8068F}" srcOrd="0" destOrd="0" presId="urn:microsoft.com/office/officeart/2005/8/layout/radial2"/>
    <dgm:cxn modelId="{4F78D7A7-7D40-43AF-8D4D-E1A5840C2DDD}" type="presParOf" srcId="{16BD326E-36A9-4B65-82F9-090391D8068F}" destId="{07D0470E-BC5D-452B-9001-E03BD6D67801}" srcOrd="0" destOrd="0" presId="urn:microsoft.com/office/officeart/2005/8/layout/radial2"/>
    <dgm:cxn modelId="{193C52D1-3FF1-453F-8D77-357C1B321439}" type="presParOf" srcId="{07D0470E-BC5D-452B-9001-E03BD6D67801}" destId="{D440E3FA-720A-404D-9351-79C372538507}" srcOrd="0" destOrd="0" presId="urn:microsoft.com/office/officeart/2005/8/layout/radial2"/>
    <dgm:cxn modelId="{21C5730E-FB49-4744-B3B2-8FDCDE99BD71}" type="presParOf" srcId="{D440E3FA-720A-404D-9351-79C372538507}" destId="{45D19FA6-77B8-4F90-9232-D587FE877CCA}" srcOrd="0" destOrd="0" presId="urn:microsoft.com/office/officeart/2005/8/layout/radial2"/>
    <dgm:cxn modelId="{325AC0C6-83CE-464B-9F16-3B7AA2DEA681}" type="presParOf" srcId="{D440E3FA-720A-404D-9351-79C372538507}" destId="{69C4C9E7-06B6-48D0-A9F1-AC786CCB03FB}" srcOrd="1" destOrd="0" presId="urn:microsoft.com/office/officeart/2005/8/layout/radial2"/>
    <dgm:cxn modelId="{78966F81-3038-4788-B3E1-AA17408AD732}" type="presParOf" srcId="{07D0470E-BC5D-452B-9001-E03BD6D67801}" destId="{FA557704-835E-4122-BCB8-2DFBDFF00484}" srcOrd="1" destOrd="0" presId="urn:microsoft.com/office/officeart/2005/8/layout/radial2"/>
    <dgm:cxn modelId="{8DE162A3-1F9F-4477-B747-2B14C30BABCD}" type="presParOf" srcId="{07D0470E-BC5D-452B-9001-E03BD6D67801}" destId="{14D3E34B-C09D-4A60-A988-1921F700DAE0}" srcOrd="2" destOrd="0" presId="urn:microsoft.com/office/officeart/2005/8/layout/radial2"/>
    <dgm:cxn modelId="{4C392CAA-58E3-4D02-AFD1-435C4ADEE6A6}" type="presParOf" srcId="{14D3E34B-C09D-4A60-A988-1921F700DAE0}" destId="{F4DEA02A-7499-4187-B0D9-ED2BD64B863B}" srcOrd="0" destOrd="0" presId="urn:microsoft.com/office/officeart/2005/8/layout/radial2"/>
    <dgm:cxn modelId="{5C1506BD-85E2-4938-B0C7-7179F25F7E3D}" type="presParOf" srcId="{14D3E34B-C09D-4A60-A988-1921F700DAE0}" destId="{E4BC3F4A-D498-454C-9EDD-88CF4A878D86}" srcOrd="1" destOrd="0" presId="urn:microsoft.com/office/officeart/2005/8/layout/radial2"/>
    <dgm:cxn modelId="{EC4D7A55-21DD-4905-A1EA-2861CE606981}" type="presParOf" srcId="{07D0470E-BC5D-452B-9001-E03BD6D67801}" destId="{AA1BA3D7-0613-4743-B275-1C43C4D46FC8}" srcOrd="3" destOrd="0" presId="urn:microsoft.com/office/officeart/2005/8/layout/radial2"/>
    <dgm:cxn modelId="{29397599-255A-4368-8655-0124BD0C503B}" type="presParOf" srcId="{07D0470E-BC5D-452B-9001-E03BD6D67801}" destId="{1A155059-6FF5-41BF-95D1-22E5C673DE85}" srcOrd="4" destOrd="0" presId="urn:microsoft.com/office/officeart/2005/8/layout/radial2"/>
    <dgm:cxn modelId="{ABDC0559-5522-4BF0-831B-69B87841B723}" type="presParOf" srcId="{1A155059-6FF5-41BF-95D1-22E5C673DE85}" destId="{D743B806-5FA8-499E-9ACC-D73303DEDFAE}" srcOrd="0" destOrd="0" presId="urn:microsoft.com/office/officeart/2005/8/layout/radial2"/>
    <dgm:cxn modelId="{6686314B-21FA-4D3A-9E76-7C4786E9E59B}" type="presParOf" srcId="{1A155059-6FF5-41BF-95D1-22E5C673DE85}" destId="{C60F0E88-4FB8-4912-9D73-1F0DAB436853}" srcOrd="1" destOrd="0" presId="urn:microsoft.com/office/officeart/2005/8/layout/radial2"/>
    <dgm:cxn modelId="{2D9F2134-E1AB-478A-84D6-AE1B7C740ADF}" type="presParOf" srcId="{07D0470E-BC5D-452B-9001-E03BD6D67801}" destId="{B232FB94-A009-4393-A134-C0DAEEB3E68B}" srcOrd="5" destOrd="0" presId="urn:microsoft.com/office/officeart/2005/8/layout/radial2"/>
    <dgm:cxn modelId="{93033521-60F8-42CA-837F-0EEF77BF6956}" type="presParOf" srcId="{07D0470E-BC5D-452B-9001-E03BD6D67801}" destId="{7865E1C6-77BD-47EE-84E4-CF5F20F7D7AF}" srcOrd="6" destOrd="0" presId="urn:microsoft.com/office/officeart/2005/8/layout/radial2"/>
    <dgm:cxn modelId="{DDC98AA9-B510-497A-894C-96161E30664C}" type="presParOf" srcId="{7865E1C6-77BD-47EE-84E4-CF5F20F7D7AF}" destId="{9F486FBA-A9C9-4987-BE43-65B6082D1332}" srcOrd="0" destOrd="0" presId="urn:microsoft.com/office/officeart/2005/8/layout/radial2"/>
    <dgm:cxn modelId="{58047B01-934C-47A2-A346-E2D4519BC6C2}" type="presParOf" srcId="{7865E1C6-77BD-47EE-84E4-CF5F20F7D7AF}" destId="{790848A0-78DA-4515-997B-03632BD56363}" srcOrd="1" destOrd="0" presId="urn:microsoft.com/office/officeart/2005/8/layout/radial2"/>
    <dgm:cxn modelId="{E272E2E1-5EEF-4CDD-B940-F61A78803A33}" type="presParOf" srcId="{07D0470E-BC5D-452B-9001-E03BD6D67801}" destId="{04E28F4D-2F20-4FD9-A4C2-3022D3848DBF}" srcOrd="7" destOrd="0" presId="urn:microsoft.com/office/officeart/2005/8/layout/radial2"/>
    <dgm:cxn modelId="{6CF5DA2C-CE78-4406-A843-C5BDF4F3DA9F}" type="presParOf" srcId="{07D0470E-BC5D-452B-9001-E03BD6D67801}" destId="{0C747FCE-F43C-411B-AC02-7EE21043C8FE}" srcOrd="8" destOrd="0" presId="urn:microsoft.com/office/officeart/2005/8/layout/radial2"/>
    <dgm:cxn modelId="{5214B167-3AF2-4279-97E0-A1FFE6243554}" type="presParOf" srcId="{0C747FCE-F43C-411B-AC02-7EE21043C8FE}" destId="{C3501B32-F592-46B0-BD10-CA4E0FB0DF5B}" srcOrd="0" destOrd="0" presId="urn:microsoft.com/office/officeart/2005/8/layout/radial2"/>
    <dgm:cxn modelId="{855C7F99-E4FF-4166-BDE9-20E67CCB5869}" type="presParOf" srcId="{0C747FCE-F43C-411B-AC02-7EE21043C8FE}" destId="{38F686BB-BA1A-4D4F-8719-2A897925EF3F}" srcOrd="1" destOrd="0" presId="urn:microsoft.com/office/officeart/2005/8/layout/radial2"/>
    <dgm:cxn modelId="{712BFC5A-9801-43A9-978C-78A80F9DE351}" type="presParOf" srcId="{07D0470E-BC5D-452B-9001-E03BD6D67801}" destId="{F5649048-F1D6-45AE-AC3D-FEDF739584F9}" srcOrd="9" destOrd="0" presId="urn:microsoft.com/office/officeart/2005/8/layout/radial2"/>
    <dgm:cxn modelId="{C103712E-F72F-4652-907F-E730908A02FC}" type="presParOf" srcId="{07D0470E-BC5D-452B-9001-E03BD6D67801}" destId="{5CBDEE13-D2EF-416C-8E73-E4ACA0DDA2BE}" srcOrd="10" destOrd="0" presId="urn:microsoft.com/office/officeart/2005/8/layout/radial2"/>
    <dgm:cxn modelId="{8C453336-B4CB-47F0-A95C-D5116C054A32}" type="presParOf" srcId="{5CBDEE13-D2EF-416C-8E73-E4ACA0DDA2BE}" destId="{1F58BE6E-EEEE-4067-9A6B-3DB8CD6F5107}" srcOrd="0" destOrd="0" presId="urn:microsoft.com/office/officeart/2005/8/layout/radial2"/>
    <dgm:cxn modelId="{CADD8546-16B4-4ED9-A3CF-287AEB76EFD1}" type="presParOf" srcId="{5CBDEE13-D2EF-416C-8E73-E4ACA0DDA2BE}" destId="{9DC2DA81-2187-4019-9734-E87AE8D9A624}" srcOrd="1" destOrd="0" presId="urn:microsoft.com/office/officeart/2005/8/layout/radial2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839F75C-A600-465B-BB3B-018EC6714CCC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E69669E-FADD-4FBD-89C1-A24EE6987404}">
      <dgm:prSet custT="1"/>
      <dgm:spPr/>
      <dgm:t>
        <a:bodyPr/>
        <a:lstStyle/>
        <a:p>
          <a:pPr rtl="0"/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ห้ามรบกวน</a:t>
          </a:r>
          <a:r>
            <a:rPr lang="en-US" sz="2800" b="1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800" b="1" dirty="0" smtClean="0">
              <a:latin typeface="Angsana New" pitchFamily="18" charset="-34"/>
              <a:cs typeface="Angsana New" pitchFamily="18" charset="-34"/>
            </a:rPr>
          </a:br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เวลาขับรถ ก็แค่ขับรถ</a:t>
          </a:r>
          <a:endParaRPr lang="en-US" sz="2800" b="1" dirty="0">
            <a:latin typeface="Angsana New" pitchFamily="18" charset="-34"/>
            <a:cs typeface="Angsana New" pitchFamily="18" charset="-34"/>
          </a:endParaRPr>
        </a:p>
      </dgm:t>
    </dgm:pt>
    <dgm:pt modelId="{B7C21FF4-0FDC-40EE-9645-A6665B5775A7}" type="parTrans" cxnId="{54C89944-08C7-43A9-94CB-631B9434C56C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B06E6C72-1B67-43A7-AD24-8101EE67445E}" type="sibTrans" cxnId="{54C89944-08C7-43A9-94CB-631B9434C56C}">
      <dgm:prSet/>
      <dgm:spPr/>
      <dgm:t>
        <a:bodyPr/>
        <a:lstStyle/>
        <a:p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68CFF2EF-CBB6-499A-9943-AEC26C8CD3ED}" type="pres">
      <dgm:prSet presAssocID="{3839F75C-A600-465B-BB3B-018EC6714C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2EDA1AAF-9A4C-4CD7-9973-6DF0DCF96A98}" type="pres">
      <dgm:prSet presAssocID="{1E69669E-FADD-4FBD-89C1-A24EE6987404}" presName="root" presStyleCnt="0"/>
      <dgm:spPr/>
    </dgm:pt>
    <dgm:pt modelId="{1345B246-A8C3-41FE-807C-C9BA3AFC36C2}" type="pres">
      <dgm:prSet presAssocID="{1E69669E-FADD-4FBD-89C1-A24EE6987404}" presName="rootComposite" presStyleCnt="0"/>
      <dgm:spPr/>
    </dgm:pt>
    <dgm:pt modelId="{2AF20EAD-1187-4798-A021-368C54A5E70A}" type="pres">
      <dgm:prSet presAssocID="{1E69669E-FADD-4FBD-89C1-A24EE6987404}" presName="rootText" presStyleLbl="node1" presStyleIdx="0" presStyleCnt="1" custScaleX="260236"/>
      <dgm:spPr/>
      <dgm:t>
        <a:bodyPr/>
        <a:lstStyle/>
        <a:p>
          <a:endParaRPr lang="th-TH"/>
        </a:p>
      </dgm:t>
    </dgm:pt>
    <dgm:pt modelId="{EF511B22-3C76-484C-97FF-EE6211845C78}" type="pres">
      <dgm:prSet presAssocID="{1E69669E-FADD-4FBD-89C1-A24EE6987404}" presName="rootConnector" presStyleLbl="node1" presStyleIdx="0" presStyleCnt="1"/>
      <dgm:spPr/>
      <dgm:t>
        <a:bodyPr/>
        <a:lstStyle/>
        <a:p>
          <a:endParaRPr lang="th-TH"/>
        </a:p>
      </dgm:t>
    </dgm:pt>
    <dgm:pt modelId="{69EAD7B0-A256-4DD5-9554-2A1E257D6DA5}" type="pres">
      <dgm:prSet presAssocID="{1E69669E-FADD-4FBD-89C1-A24EE6987404}" presName="childShape" presStyleCnt="0"/>
      <dgm:spPr/>
    </dgm:pt>
  </dgm:ptLst>
  <dgm:cxnLst>
    <dgm:cxn modelId="{AE737A5F-852F-45B2-9BF9-1F0A8D4D02A4}" type="presOf" srcId="{1E69669E-FADD-4FBD-89C1-A24EE6987404}" destId="{2AF20EAD-1187-4798-A021-368C54A5E70A}" srcOrd="0" destOrd="0" presId="urn:microsoft.com/office/officeart/2005/8/layout/hierarchy3"/>
    <dgm:cxn modelId="{54C89944-08C7-43A9-94CB-631B9434C56C}" srcId="{3839F75C-A600-465B-BB3B-018EC6714CCC}" destId="{1E69669E-FADD-4FBD-89C1-A24EE6987404}" srcOrd="0" destOrd="0" parTransId="{B7C21FF4-0FDC-40EE-9645-A6665B5775A7}" sibTransId="{B06E6C72-1B67-43A7-AD24-8101EE67445E}"/>
    <dgm:cxn modelId="{898341B1-B6C7-4B99-9CBC-431C5286147A}" type="presOf" srcId="{1E69669E-FADD-4FBD-89C1-A24EE6987404}" destId="{EF511B22-3C76-484C-97FF-EE6211845C78}" srcOrd="1" destOrd="0" presId="urn:microsoft.com/office/officeart/2005/8/layout/hierarchy3"/>
    <dgm:cxn modelId="{FFFE2F0E-F8B0-43F1-A998-D3485E9FD9E7}" type="presOf" srcId="{3839F75C-A600-465B-BB3B-018EC6714CCC}" destId="{68CFF2EF-CBB6-499A-9943-AEC26C8CD3ED}" srcOrd="0" destOrd="0" presId="urn:microsoft.com/office/officeart/2005/8/layout/hierarchy3"/>
    <dgm:cxn modelId="{117499B6-A4BB-41AC-8461-E40D048CCA7C}" type="presParOf" srcId="{68CFF2EF-CBB6-499A-9943-AEC26C8CD3ED}" destId="{2EDA1AAF-9A4C-4CD7-9973-6DF0DCF96A98}" srcOrd="0" destOrd="0" presId="urn:microsoft.com/office/officeart/2005/8/layout/hierarchy3"/>
    <dgm:cxn modelId="{1FF75173-3331-42CA-96EE-3BECD4110203}" type="presParOf" srcId="{2EDA1AAF-9A4C-4CD7-9973-6DF0DCF96A98}" destId="{1345B246-A8C3-41FE-807C-C9BA3AFC36C2}" srcOrd="0" destOrd="0" presId="urn:microsoft.com/office/officeart/2005/8/layout/hierarchy3"/>
    <dgm:cxn modelId="{7B4C3531-131C-4BAA-85D3-33DFA3062CF9}" type="presParOf" srcId="{1345B246-A8C3-41FE-807C-C9BA3AFC36C2}" destId="{2AF20EAD-1187-4798-A021-368C54A5E70A}" srcOrd="0" destOrd="0" presId="urn:microsoft.com/office/officeart/2005/8/layout/hierarchy3"/>
    <dgm:cxn modelId="{D63B3004-902F-4F56-8027-E23FB8AD1057}" type="presParOf" srcId="{1345B246-A8C3-41FE-807C-C9BA3AFC36C2}" destId="{EF511B22-3C76-484C-97FF-EE6211845C78}" srcOrd="1" destOrd="0" presId="urn:microsoft.com/office/officeart/2005/8/layout/hierarchy3"/>
    <dgm:cxn modelId="{833E0F41-2B45-423E-BD7B-D981CA054772}" type="presParOf" srcId="{2EDA1AAF-9A4C-4CD7-9973-6DF0DCF96A98}" destId="{69EAD7B0-A256-4DD5-9554-2A1E257D6DA5}" srcOrd="1" destOrd="0" presId="urn:microsoft.com/office/officeart/2005/8/layout/hierarchy3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BFD613E-908A-4886-B4A2-713C7D7D94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680D83E-2507-4B12-8651-7FC6A5FF7940}">
      <dgm:prSet custT="1"/>
      <dgm:spPr/>
      <dgm:t>
        <a:bodyPr/>
        <a:lstStyle/>
        <a:p>
          <a:pPr algn="ctr" rtl="0"/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ไม่ว่าคุณจะเริ่มต้นการผจญภัยครั้งใหม่ใกล้ๆ ในไม่กี่</a:t>
          </a:r>
          <a: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กิโลเมตร หรือจะหาสถานที่ภายในห้างสรรพสินค้า</a:t>
          </a:r>
          <a: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แอ</a:t>
          </a:r>
          <a:r>
            <a:rPr lang="th-TH" sz="2400" b="1" i="0" baseline="0" dirty="0" err="1" smtClean="0">
              <a:latin typeface="Angsana New" pitchFamily="18" charset="-34"/>
              <a:cs typeface="Angsana New" pitchFamily="18" charset="-34"/>
            </a:rPr>
            <a:t>พแผน</a:t>
          </a: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ที่ก็ช่วยให้ทุกการเดินทางราบรื่นกว่าที่เคย</a:t>
          </a:r>
          <a: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คุณสามารถดูแผนที่ที่ละเอียดของสนามบินสำคัญ</a:t>
          </a:r>
          <a: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และศูนย์การค้าชั้นนำกว่าหลายร้อยแห่งทั่วโลก</a:t>
          </a:r>
          <a: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รวมทั้งดูว่ามีร้านอาหารในสนามบินร้านไหน</a:t>
          </a:r>
          <a: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อยู่เลยจุดตรวจความปลอดภัยบ้าง หรือจะหา</a:t>
          </a:r>
          <a: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24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2400" b="1" i="0" baseline="0" dirty="0" smtClean="0">
              <a:latin typeface="Angsana New" pitchFamily="18" charset="-34"/>
              <a:cs typeface="Angsana New" pitchFamily="18" charset="-34"/>
            </a:rPr>
            <a:t>ร้านค้าที่อยู่ชั้นสามในห้างสรรพสินค้าก็ยังได้</a:t>
          </a:r>
          <a:endParaRPr lang="th-TH" sz="24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42949BA9-2790-4DD7-B213-C087BABBDA5B}" type="parTrans" cxnId="{263D86C7-C49B-41FE-8DA1-537EA842D64E}">
      <dgm:prSet/>
      <dgm:spPr/>
      <dgm:t>
        <a:bodyPr/>
        <a:lstStyle/>
        <a:p>
          <a:pPr algn="ctr"/>
          <a:endParaRPr lang="th-TH" sz="2000" b="1" i="0">
            <a:latin typeface="Angsana New" pitchFamily="18" charset="-34"/>
            <a:cs typeface="Angsana New" pitchFamily="18" charset="-34"/>
          </a:endParaRPr>
        </a:p>
      </dgm:t>
    </dgm:pt>
    <dgm:pt modelId="{51FEE37B-7094-4D2C-A013-37CE9964CE69}" type="sibTrans" cxnId="{263D86C7-C49B-41FE-8DA1-537EA842D64E}">
      <dgm:prSet/>
      <dgm:spPr/>
      <dgm:t>
        <a:bodyPr/>
        <a:lstStyle/>
        <a:p>
          <a:pPr algn="ctr"/>
          <a:endParaRPr lang="th-TH" sz="2000" b="1" i="0">
            <a:latin typeface="Angsana New" pitchFamily="18" charset="-34"/>
            <a:cs typeface="Angsana New" pitchFamily="18" charset="-34"/>
          </a:endParaRPr>
        </a:p>
      </dgm:t>
    </dgm:pt>
    <dgm:pt modelId="{A92644A1-986E-45DD-9F53-DE398BE89EC9}" type="pres">
      <dgm:prSet presAssocID="{5BFD613E-908A-4886-B4A2-713C7D7D94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6DB0D70-E58B-43A6-A5E4-3040DD794FD4}" type="pres">
      <dgm:prSet presAssocID="{5BFD613E-908A-4886-B4A2-713C7D7D9481}" presName="arrow" presStyleLbl="bgShp" presStyleIdx="0" presStyleCnt="1"/>
      <dgm:spPr/>
    </dgm:pt>
    <dgm:pt modelId="{B5287D5F-57F7-447B-AA03-CEDD450240C8}" type="pres">
      <dgm:prSet presAssocID="{5BFD613E-908A-4886-B4A2-713C7D7D9481}" presName="linearProcess" presStyleCnt="0"/>
      <dgm:spPr/>
    </dgm:pt>
    <dgm:pt modelId="{BBEDCC2E-A628-48B5-B8B2-115EA72102F9}" type="pres">
      <dgm:prSet presAssocID="{E680D83E-2507-4B12-8651-7FC6A5FF7940}" presName="textNode" presStyleLbl="node1" presStyleIdx="0" presStyleCnt="1" custScaleX="234973" custScaleY="17063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25F95EA-E19E-4AF6-A9C7-D7F681BC2C2D}" type="presOf" srcId="{E680D83E-2507-4B12-8651-7FC6A5FF7940}" destId="{BBEDCC2E-A628-48B5-B8B2-115EA72102F9}" srcOrd="0" destOrd="0" presId="urn:microsoft.com/office/officeart/2005/8/layout/hProcess9"/>
    <dgm:cxn modelId="{19ECF68C-8B0E-42AA-8AC5-57ECF525A2E5}" type="presOf" srcId="{5BFD613E-908A-4886-B4A2-713C7D7D9481}" destId="{A92644A1-986E-45DD-9F53-DE398BE89EC9}" srcOrd="0" destOrd="0" presId="urn:microsoft.com/office/officeart/2005/8/layout/hProcess9"/>
    <dgm:cxn modelId="{263D86C7-C49B-41FE-8DA1-537EA842D64E}" srcId="{5BFD613E-908A-4886-B4A2-713C7D7D9481}" destId="{E680D83E-2507-4B12-8651-7FC6A5FF7940}" srcOrd="0" destOrd="0" parTransId="{42949BA9-2790-4DD7-B213-C087BABBDA5B}" sibTransId="{51FEE37B-7094-4D2C-A013-37CE9964CE69}"/>
    <dgm:cxn modelId="{9EDBBC52-5265-446D-A79D-E158C822B2C0}" type="presParOf" srcId="{A92644A1-986E-45DD-9F53-DE398BE89EC9}" destId="{76DB0D70-E58B-43A6-A5E4-3040DD794FD4}" srcOrd="0" destOrd="0" presId="urn:microsoft.com/office/officeart/2005/8/layout/hProcess9"/>
    <dgm:cxn modelId="{13F506C8-D61B-4B09-B196-7DEACB079F9A}" type="presParOf" srcId="{A92644A1-986E-45DD-9F53-DE398BE89EC9}" destId="{B5287D5F-57F7-447B-AA03-CEDD450240C8}" srcOrd="1" destOrd="0" presId="urn:microsoft.com/office/officeart/2005/8/layout/hProcess9"/>
    <dgm:cxn modelId="{A87C338C-4814-401E-AAE9-A89D707C9A7A}" type="presParOf" srcId="{B5287D5F-57F7-447B-AA03-CEDD450240C8}" destId="{BBEDCC2E-A628-48B5-B8B2-115EA72102F9}" srcOrd="0" destOrd="0" presId="urn:microsoft.com/office/officeart/2005/8/layout/hProcess9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EEDF3AD-53DE-45EE-9060-ABCFC1FEB9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AAC458DB-AF71-463F-9F0F-D519B94F4195}">
      <dgm:prSet custT="1"/>
      <dgm:spPr/>
      <dgm:t>
        <a:bodyPr/>
        <a:lstStyle/>
        <a:p>
          <a:pPr algn="ctr" rtl="0"/>
          <a:r>
            <a:rPr lang="th-TH" sz="4800" b="1" dirty="0" smtClean="0"/>
            <a:t>แผนที่</a:t>
          </a:r>
          <a:r>
            <a:rPr lang="en-US" sz="4800" b="1" dirty="0" smtClean="0"/>
            <a:t/>
          </a:r>
          <a:br>
            <a:rPr lang="en-US" sz="4800" b="1" dirty="0" smtClean="0"/>
          </a:br>
          <a:r>
            <a:rPr lang="th-TH" sz="4800" b="1" dirty="0" smtClean="0"/>
            <a:t>จะข้างในหรือข้างนอก</a:t>
          </a:r>
          <a:r>
            <a:rPr lang="en-US" sz="4800" b="1" dirty="0" smtClean="0"/>
            <a:t> </a:t>
          </a:r>
          <a:r>
            <a:rPr lang="th-TH" sz="4800" b="1" dirty="0" smtClean="0"/>
            <a:t>ก็ไม่หลงทาง</a:t>
          </a:r>
          <a:endParaRPr lang="en-US" sz="4800" b="1" dirty="0"/>
        </a:p>
      </dgm:t>
    </dgm:pt>
    <dgm:pt modelId="{AA11D5C3-D044-449A-A0B4-B699D81FDCA4}" type="parTrans" cxnId="{EC29145C-A29D-43DF-9971-B46F7C0E9D39}">
      <dgm:prSet/>
      <dgm:spPr/>
      <dgm:t>
        <a:bodyPr/>
        <a:lstStyle/>
        <a:p>
          <a:pPr algn="ctr"/>
          <a:endParaRPr lang="th-TH" sz="2800" b="1"/>
        </a:p>
      </dgm:t>
    </dgm:pt>
    <dgm:pt modelId="{7813AAD3-71CB-4DAA-BB92-E40FF969BAAE}" type="sibTrans" cxnId="{EC29145C-A29D-43DF-9971-B46F7C0E9D39}">
      <dgm:prSet/>
      <dgm:spPr/>
      <dgm:t>
        <a:bodyPr/>
        <a:lstStyle/>
        <a:p>
          <a:pPr algn="ctr"/>
          <a:endParaRPr lang="th-TH" sz="2800" b="1"/>
        </a:p>
      </dgm:t>
    </dgm:pt>
    <dgm:pt modelId="{194C06AB-3B13-44C4-9C4E-401C53A0F702}" type="pres">
      <dgm:prSet presAssocID="{0EEDF3AD-53DE-45EE-9060-ABCFC1FEB9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CC6BFFC-D495-442B-BDFC-18F4D14C5C63}" type="pres">
      <dgm:prSet presAssocID="{AAC458DB-AF71-463F-9F0F-D519B94F41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C29145C-A29D-43DF-9971-B46F7C0E9D39}" srcId="{0EEDF3AD-53DE-45EE-9060-ABCFC1FEB9E5}" destId="{AAC458DB-AF71-463F-9F0F-D519B94F4195}" srcOrd="0" destOrd="0" parTransId="{AA11D5C3-D044-449A-A0B4-B699D81FDCA4}" sibTransId="{7813AAD3-71CB-4DAA-BB92-E40FF969BAAE}"/>
    <dgm:cxn modelId="{E9DE619E-4555-47A1-BC49-F8EC63D615E5}" type="presOf" srcId="{AAC458DB-AF71-463F-9F0F-D519B94F4195}" destId="{6CC6BFFC-D495-442B-BDFC-18F4D14C5C63}" srcOrd="0" destOrd="0" presId="urn:microsoft.com/office/officeart/2005/8/layout/vList2"/>
    <dgm:cxn modelId="{B1D1DE07-5BCE-4E46-8A2C-72C35C7BA406}" type="presOf" srcId="{0EEDF3AD-53DE-45EE-9060-ABCFC1FEB9E5}" destId="{194C06AB-3B13-44C4-9C4E-401C53A0F702}" srcOrd="0" destOrd="0" presId="urn:microsoft.com/office/officeart/2005/8/layout/vList2"/>
    <dgm:cxn modelId="{B6E32473-FD5C-4066-9F35-0D31F2DDEC48}" type="presParOf" srcId="{194C06AB-3B13-44C4-9C4E-401C53A0F702}" destId="{6CC6BFFC-D495-442B-BDFC-18F4D14C5C63}" srcOrd="0" destOrd="0" presId="urn:microsoft.com/office/officeart/2005/8/layout/vList2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DA6CF6F-2F16-42F1-B19B-17BEEAF6E5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708473FC-72D9-4861-AAB9-5F115562DE59}">
      <dgm:prSet/>
      <dgm:spPr/>
      <dgm:t>
        <a:bodyPr/>
        <a:lstStyle/>
        <a:p>
          <a:pPr rtl="0"/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ถึงแม้มือข้างหนึ่งจะถือ </a:t>
          </a:r>
          <a:r>
            <a:rPr lang="en-US" b="1" i="0" baseline="0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แล้วอีกข้าง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ถือกาแฟอยู่ก็ไม่มีปัญหา แค่แตะที่</a:t>
          </a:r>
          <a:r>
            <a:rPr lang="th-TH" b="1" i="0" baseline="0" dirty="0" err="1" smtClean="0">
              <a:latin typeface="Angsana New" pitchFamily="18" charset="-34"/>
              <a:cs typeface="Angsana New" pitchFamily="18" charset="-34"/>
            </a:rPr>
            <a:t>ปุ่มอิ</a:t>
          </a: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โมจิหรือ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ปุ่มรูปโลกค้างไว้ แล้วเลือกการพิมพ์ด้วยมือเดียว</a:t>
          </a:r>
          <a:r>
            <a:rPr lang="en-US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b="1" i="0" baseline="0" dirty="0" smtClean="0">
              <a:latin typeface="Angsana New" pitchFamily="18" charset="-34"/>
              <a:cs typeface="Angsana New" pitchFamily="18" charset="-34"/>
            </a:rPr>
            <a:t>ปุ่มต่างๆ ก็จะขยับเข้ามาใกล้นิ้วโป้งของคุณทันที</a:t>
          </a:r>
          <a:endParaRPr lang="th-TH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23FA8F1F-A3AD-4EDB-8D16-052F5CF831CC}" type="parTrans" cxnId="{74DBA36A-52A2-466F-AA1D-72555A538275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81FCDD45-2021-4CBF-813E-7ACA2CDD08A9}" type="sibTrans" cxnId="{74DBA36A-52A2-466F-AA1D-72555A538275}">
      <dgm:prSet/>
      <dgm:spPr/>
      <dgm:t>
        <a:bodyPr/>
        <a:lstStyle/>
        <a:p>
          <a:endParaRPr lang="th-TH" b="1">
            <a:latin typeface="Angsana New" pitchFamily="18" charset="-34"/>
            <a:cs typeface="Angsana New" pitchFamily="18" charset="-34"/>
          </a:endParaRPr>
        </a:p>
      </dgm:t>
    </dgm:pt>
    <dgm:pt modelId="{3B5A9CCC-2164-4BAB-929F-7ADBF787F794}" type="pres">
      <dgm:prSet presAssocID="{3DA6CF6F-2F16-42F1-B19B-17BEEAF6E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DA3E933-58B0-4BAD-AADF-E67D99523809}" type="pres">
      <dgm:prSet presAssocID="{708473FC-72D9-4861-AAB9-5F115562DE59}" presName="parentText" presStyleLbl="node1" presStyleIdx="0" presStyleCnt="1" custLinFactNeighborY="1584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E334121-1CE3-4C2A-B7A4-8CE5F981D905}" type="presOf" srcId="{708473FC-72D9-4861-AAB9-5F115562DE59}" destId="{BDA3E933-58B0-4BAD-AADF-E67D99523809}" srcOrd="0" destOrd="0" presId="urn:microsoft.com/office/officeart/2005/8/layout/vList2"/>
    <dgm:cxn modelId="{74DBA36A-52A2-466F-AA1D-72555A538275}" srcId="{3DA6CF6F-2F16-42F1-B19B-17BEEAF6E555}" destId="{708473FC-72D9-4861-AAB9-5F115562DE59}" srcOrd="0" destOrd="0" parTransId="{23FA8F1F-A3AD-4EDB-8D16-052F5CF831CC}" sibTransId="{81FCDD45-2021-4CBF-813E-7ACA2CDD08A9}"/>
    <dgm:cxn modelId="{C356EE0A-0006-4B22-B403-46B1D252D412}" type="presOf" srcId="{3DA6CF6F-2F16-42F1-B19B-17BEEAF6E555}" destId="{3B5A9CCC-2164-4BAB-929F-7ADBF787F794}" srcOrd="0" destOrd="0" presId="urn:microsoft.com/office/officeart/2005/8/layout/vList2"/>
    <dgm:cxn modelId="{4FD8147B-CB33-4F90-BD2C-B43CE4284012}" type="presParOf" srcId="{3B5A9CCC-2164-4BAB-929F-7ADBF787F794}" destId="{BDA3E933-58B0-4BAD-AADF-E67D99523809}" srcOrd="0" destOrd="0" presId="urn:microsoft.com/office/officeart/2005/8/layout/vList2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15BB3D2-C732-4247-9D9E-D55EF1A1281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FC41A6A-618E-4B1C-802B-91CCDB074682}">
      <dgm:prSet custT="1"/>
      <dgm:spPr/>
      <dgm:t>
        <a:bodyPr/>
        <a:lstStyle/>
        <a:p>
          <a:pPr algn="l" rtl="0"/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คีย์บอร์ด </a:t>
          </a:r>
          <a:r>
            <a:rPr lang="en-US" sz="3600" b="1" dirty="0" err="1" smtClean="0">
              <a:latin typeface="Angsana New" pitchFamily="18" charset="-34"/>
              <a:cs typeface="Angsana New" pitchFamily="18" charset="-34"/>
            </a:rPr>
            <a:t>QuickType</a:t>
          </a:r>
          <a:r>
            <a:rPr lang="en-US" sz="3600" b="1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3600" b="1" dirty="0" smtClean="0">
              <a:latin typeface="Angsana New" pitchFamily="18" charset="-34"/>
              <a:cs typeface="Angsana New" pitchFamily="18" charset="-34"/>
            </a:rPr>
          </a:b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แค่มือเดียวก็พิมพ์ได้ง่ายๆ</a:t>
          </a:r>
          <a:r>
            <a:rPr lang="en-US" sz="3600" b="1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3600" b="1" dirty="0" smtClean="0">
              <a:latin typeface="Angsana New" pitchFamily="18" charset="-34"/>
              <a:cs typeface="Angsana New" pitchFamily="18" charset="-34"/>
            </a:rPr>
            <a:t>ไม่แพ้สองมือ</a:t>
          </a:r>
          <a:endParaRPr lang="en-US" sz="3600" dirty="0">
            <a:latin typeface="Angsana New" pitchFamily="18" charset="-34"/>
            <a:cs typeface="Angsana New" pitchFamily="18" charset="-34"/>
          </a:endParaRPr>
        </a:p>
      </dgm:t>
    </dgm:pt>
    <dgm:pt modelId="{7E41183F-A9AD-4627-B241-6C3F38663AFE}" type="parTrans" cxnId="{F9C21F81-9239-41F1-BF48-8B066D60F7AD}">
      <dgm:prSet/>
      <dgm:spPr/>
      <dgm:t>
        <a:bodyPr/>
        <a:lstStyle/>
        <a:p>
          <a:endParaRPr lang="th-TH" sz="2400"/>
        </a:p>
      </dgm:t>
    </dgm:pt>
    <dgm:pt modelId="{60C53A60-254B-46A1-861E-6AE42A36AF68}" type="sibTrans" cxnId="{F9C21F81-9239-41F1-BF48-8B066D60F7AD}">
      <dgm:prSet/>
      <dgm:spPr/>
      <dgm:t>
        <a:bodyPr/>
        <a:lstStyle/>
        <a:p>
          <a:endParaRPr lang="th-TH" sz="2400"/>
        </a:p>
      </dgm:t>
    </dgm:pt>
    <dgm:pt modelId="{F80AC553-646D-47A4-A528-5B629B1277B8}" type="pres">
      <dgm:prSet presAssocID="{015BB3D2-C732-4247-9D9E-D55EF1A1281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DC8641E-42D0-4899-840E-AB704092AB55}" type="pres">
      <dgm:prSet presAssocID="{015BB3D2-C732-4247-9D9E-D55EF1A12817}" presName="arrow" presStyleLbl="bgShp" presStyleIdx="0" presStyleCnt="1"/>
      <dgm:spPr/>
    </dgm:pt>
    <dgm:pt modelId="{05B38FCB-4044-4836-AD84-BAE3BFDD4F28}" type="pres">
      <dgm:prSet presAssocID="{015BB3D2-C732-4247-9D9E-D55EF1A12817}" presName="linearProcess" presStyleCnt="0"/>
      <dgm:spPr/>
    </dgm:pt>
    <dgm:pt modelId="{ECB7CE11-7FCB-4127-A3E0-AE679E07BFE0}" type="pres">
      <dgm:prSet presAssocID="{7FC41A6A-618E-4B1C-802B-91CCDB074682}" presName="textNode" presStyleLbl="node1" presStyleIdx="0" presStyleCnt="1" custScaleX="188679" custScaleY="1583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9C21F81-9239-41F1-BF48-8B066D60F7AD}" srcId="{015BB3D2-C732-4247-9D9E-D55EF1A12817}" destId="{7FC41A6A-618E-4B1C-802B-91CCDB074682}" srcOrd="0" destOrd="0" parTransId="{7E41183F-A9AD-4627-B241-6C3F38663AFE}" sibTransId="{60C53A60-254B-46A1-861E-6AE42A36AF68}"/>
    <dgm:cxn modelId="{DF38627C-51A4-4C8C-88DD-F4538A33A3A5}" type="presOf" srcId="{7FC41A6A-618E-4B1C-802B-91CCDB074682}" destId="{ECB7CE11-7FCB-4127-A3E0-AE679E07BFE0}" srcOrd="0" destOrd="0" presId="urn:microsoft.com/office/officeart/2005/8/layout/hProcess9"/>
    <dgm:cxn modelId="{5B09C45B-DDA5-4832-86B9-1D1D7F694787}" type="presOf" srcId="{015BB3D2-C732-4247-9D9E-D55EF1A12817}" destId="{F80AC553-646D-47A4-A528-5B629B1277B8}" srcOrd="0" destOrd="0" presId="urn:microsoft.com/office/officeart/2005/8/layout/hProcess9"/>
    <dgm:cxn modelId="{78C8D93C-FF24-4EC9-99B4-88B21F7A42B4}" type="presParOf" srcId="{F80AC553-646D-47A4-A528-5B629B1277B8}" destId="{FDC8641E-42D0-4899-840E-AB704092AB55}" srcOrd="0" destOrd="0" presId="urn:microsoft.com/office/officeart/2005/8/layout/hProcess9"/>
    <dgm:cxn modelId="{768D87C5-61AE-49C6-9665-5BCCCFFCCD0E}" type="presParOf" srcId="{F80AC553-646D-47A4-A528-5B629B1277B8}" destId="{05B38FCB-4044-4836-AD84-BAE3BFDD4F28}" srcOrd="1" destOrd="0" presId="urn:microsoft.com/office/officeart/2005/8/layout/hProcess9"/>
    <dgm:cxn modelId="{645B1B77-67AC-4382-BE1B-B92DD2FAC980}" type="presParOf" srcId="{05B38FCB-4044-4836-AD84-BAE3BFDD4F28}" destId="{ECB7CE11-7FCB-4127-A3E0-AE679E07BFE0}" srcOrd="0" destOrd="0" presId="urn:microsoft.com/office/officeart/2005/8/layout/hProcess9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EA79B5D-1389-4547-8BA8-4182BA18F38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h-TH"/>
        </a:p>
      </dgm:t>
    </dgm:pt>
    <dgm:pt modelId="{FE524279-7E6D-4360-AFB6-0617A14182F0}">
      <dgm:prSet custT="1"/>
      <dgm:spPr/>
      <dgm:t>
        <a:bodyPr/>
        <a:lstStyle/>
        <a:p>
          <a:pPr algn="ctr" rtl="0"/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เพียงแค่ถือ </a:t>
          </a:r>
          <a:r>
            <a:rPr lang="en-US" sz="3600" b="1" i="0" baseline="0" dirty="0" err="1" smtClean="0">
              <a:latin typeface="Angsana New" pitchFamily="18" charset="-34"/>
              <a:cs typeface="Angsana New" pitchFamily="18" charset="-34"/>
            </a:rPr>
            <a:t>iPhone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หรือ </a:t>
          </a:r>
          <a:r>
            <a:rPr lang="en-US" sz="36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เครื่องใหม่ไว้ใกล้ๆ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อุปกรณ์ </a:t>
          </a:r>
          <a:r>
            <a:rPr lang="en-US" sz="3600" b="1" i="0" baseline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เพื่อลงชื่อเข้าใช้ด้วย 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Apple ID 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ของคุณ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โดยอัตโนมัติ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แล้วการตั้งค่าส่วนตัว การตั้งค่าระบบ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b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และคอน</a:t>
          </a:r>
          <a:r>
            <a:rPr lang="th-TH" sz="3600" b="1" i="0" baseline="0" dirty="0" err="1" smtClean="0">
              <a:latin typeface="Angsana New" pitchFamily="18" charset="-34"/>
              <a:cs typeface="Angsana New" pitchFamily="18" charset="-34"/>
            </a:rPr>
            <a:t>เทนต์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ทั้งหลายก็จะ</a:t>
          </a:r>
          <a:r>
            <a:rPr lang="th-TH" sz="3600" b="1" i="0" baseline="0" dirty="0" err="1" smtClean="0">
              <a:latin typeface="Angsana New" pitchFamily="18" charset="-34"/>
              <a:cs typeface="Angsana New" pitchFamily="18" charset="-34"/>
            </a:rPr>
            <a:t>ถูกอิมพอร์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ตอย่างปลอดภัย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/>
          </a:r>
          <a:b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</a:b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และรวดเร็วทันที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 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ง่ายแบบที่เรียกว่าหมูมาก</a:t>
          </a:r>
          <a:endParaRPr lang="th-TH" sz="36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14AAE9B4-932F-4FA2-9DB3-635E8226B501}" type="parTrans" cxnId="{09569D3D-B5FB-4331-9F1C-19F3856DA406}">
      <dgm:prSet/>
      <dgm:spPr/>
      <dgm:t>
        <a:bodyPr/>
        <a:lstStyle/>
        <a:p>
          <a:pPr algn="ctr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1D734915-D93C-43A7-8250-D752A51C4049}" type="sibTrans" cxnId="{09569D3D-B5FB-4331-9F1C-19F3856DA406}">
      <dgm:prSet/>
      <dgm:spPr/>
      <dgm:t>
        <a:bodyPr/>
        <a:lstStyle/>
        <a:p>
          <a:pPr algn="ctr"/>
          <a:endParaRPr lang="th-TH" sz="2400" b="1">
            <a:latin typeface="Angsana New" pitchFamily="18" charset="-34"/>
            <a:cs typeface="Angsana New" pitchFamily="18" charset="-34"/>
          </a:endParaRPr>
        </a:p>
      </dgm:t>
    </dgm:pt>
    <dgm:pt modelId="{0C831F93-DE17-4FDE-A063-8522706C5019}" type="pres">
      <dgm:prSet presAssocID="{5EA79B5D-1389-4547-8BA8-4182BA18F3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8099A25-F0DD-4A98-AF34-D8B21A862C17}" type="pres">
      <dgm:prSet presAssocID="{FE524279-7E6D-4360-AFB6-0617A14182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9569D3D-B5FB-4331-9F1C-19F3856DA406}" srcId="{5EA79B5D-1389-4547-8BA8-4182BA18F386}" destId="{FE524279-7E6D-4360-AFB6-0617A14182F0}" srcOrd="0" destOrd="0" parTransId="{14AAE9B4-932F-4FA2-9DB3-635E8226B501}" sibTransId="{1D734915-D93C-43A7-8250-D752A51C4049}"/>
    <dgm:cxn modelId="{A52A6C85-58B8-4F56-8079-D78D502E4738}" type="presOf" srcId="{5EA79B5D-1389-4547-8BA8-4182BA18F386}" destId="{0C831F93-DE17-4FDE-A063-8522706C5019}" srcOrd="0" destOrd="0" presId="urn:microsoft.com/office/officeart/2005/8/layout/vList2"/>
    <dgm:cxn modelId="{240AE217-1807-4371-8057-3BA735B18408}" type="presOf" srcId="{FE524279-7E6D-4360-AFB6-0617A14182F0}" destId="{38099A25-F0DD-4A98-AF34-D8B21A862C17}" srcOrd="0" destOrd="0" presId="urn:microsoft.com/office/officeart/2005/8/layout/vList2"/>
    <dgm:cxn modelId="{9D628AD9-F3CC-4F9D-BA33-4B2882B8E0E3}" type="presParOf" srcId="{0C831F93-DE17-4FDE-A063-8522706C5019}" destId="{38099A25-F0DD-4A98-AF34-D8B21A862C17}" srcOrd="0" destOrd="0" presId="urn:microsoft.com/office/officeart/2005/8/layout/vList2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09F52C1-3EBB-41EB-AB24-1AEBBBE17C8A}" type="doc">
      <dgm:prSet loTypeId="urn:microsoft.com/office/officeart/2005/8/layout/lProcess3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2789A82-02CD-40BF-B9CB-D6D9CBA17CC7}">
      <dgm:prSet/>
      <dgm:spPr/>
      <dgm:t>
        <a:bodyPr/>
        <a:lstStyle/>
        <a:p>
          <a:pPr rtl="0"/>
          <a:r>
            <a:rPr lang="th-TH" b="1" dirty="0" smtClean="0"/>
            <a:t>ตั้งค่าโดยอัตโนมัติ</a:t>
          </a:r>
          <a:r>
            <a:rPr lang="en-US" b="1" dirty="0" smtClean="0"/>
            <a:t/>
          </a:r>
          <a:br>
            <a:rPr lang="en-US" b="1" dirty="0" smtClean="0"/>
          </a:br>
          <a:r>
            <a:rPr lang="th-TH" b="1" dirty="0" smtClean="0"/>
            <a:t>แค่เริ่มต้นก็ไปได้สวย</a:t>
          </a:r>
          <a:endParaRPr lang="en-US" dirty="0"/>
        </a:p>
      </dgm:t>
    </dgm:pt>
    <dgm:pt modelId="{8176E441-532F-4517-B8AE-BD7C3B66968B}" type="parTrans" cxnId="{C1ACA1D3-86F6-42B3-AEE1-0E0DF566626C}">
      <dgm:prSet/>
      <dgm:spPr/>
      <dgm:t>
        <a:bodyPr/>
        <a:lstStyle/>
        <a:p>
          <a:endParaRPr lang="th-TH"/>
        </a:p>
      </dgm:t>
    </dgm:pt>
    <dgm:pt modelId="{6160226A-BC20-41AC-8A3E-B2A10AC661AB}" type="sibTrans" cxnId="{C1ACA1D3-86F6-42B3-AEE1-0E0DF566626C}">
      <dgm:prSet/>
      <dgm:spPr/>
      <dgm:t>
        <a:bodyPr/>
        <a:lstStyle/>
        <a:p>
          <a:endParaRPr lang="th-TH"/>
        </a:p>
      </dgm:t>
    </dgm:pt>
    <dgm:pt modelId="{0C5A8825-13B8-4615-B9DF-6186C4F8B99D}" type="pres">
      <dgm:prSet presAssocID="{A09F52C1-3EBB-41EB-AB24-1AEBBBE17C8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59B166E-7C0E-4662-A30B-621D06F6B94A}" type="pres">
      <dgm:prSet presAssocID="{E2789A82-02CD-40BF-B9CB-D6D9CBA17CC7}" presName="horFlow" presStyleCnt="0"/>
      <dgm:spPr/>
    </dgm:pt>
    <dgm:pt modelId="{136B20B6-FE7C-4323-AC34-A387C1663125}" type="pres">
      <dgm:prSet presAssocID="{E2789A82-02CD-40BF-B9CB-D6D9CBA17CC7}" presName="bigChev" presStyleLbl="node1" presStyleIdx="0" presStyleCnt="1" custScaleX="152642"/>
      <dgm:spPr/>
      <dgm:t>
        <a:bodyPr/>
        <a:lstStyle/>
        <a:p>
          <a:endParaRPr lang="th-TH"/>
        </a:p>
      </dgm:t>
    </dgm:pt>
  </dgm:ptLst>
  <dgm:cxnLst>
    <dgm:cxn modelId="{68055E93-EFBE-4957-B0D4-C05B2E86A66F}" type="presOf" srcId="{E2789A82-02CD-40BF-B9CB-D6D9CBA17CC7}" destId="{136B20B6-FE7C-4323-AC34-A387C1663125}" srcOrd="0" destOrd="0" presId="urn:microsoft.com/office/officeart/2005/8/layout/lProcess3"/>
    <dgm:cxn modelId="{C1ACA1D3-86F6-42B3-AEE1-0E0DF566626C}" srcId="{A09F52C1-3EBB-41EB-AB24-1AEBBBE17C8A}" destId="{E2789A82-02CD-40BF-B9CB-D6D9CBA17CC7}" srcOrd="0" destOrd="0" parTransId="{8176E441-532F-4517-B8AE-BD7C3B66968B}" sibTransId="{6160226A-BC20-41AC-8A3E-B2A10AC661AB}"/>
    <dgm:cxn modelId="{20791A99-FDCD-4424-849A-C73D17DB82EB}" type="presOf" srcId="{A09F52C1-3EBB-41EB-AB24-1AEBBBE17C8A}" destId="{0C5A8825-13B8-4615-B9DF-6186C4F8B99D}" srcOrd="0" destOrd="0" presId="urn:microsoft.com/office/officeart/2005/8/layout/lProcess3"/>
    <dgm:cxn modelId="{0F0DA735-761F-4756-B00B-43535C46FDEF}" type="presParOf" srcId="{0C5A8825-13B8-4615-B9DF-6186C4F8B99D}" destId="{359B166E-7C0E-4662-A30B-621D06F6B94A}" srcOrd="0" destOrd="0" presId="urn:microsoft.com/office/officeart/2005/8/layout/lProcess3"/>
    <dgm:cxn modelId="{446882AB-E12C-48A4-89DA-77F42A086D5D}" type="presParOf" srcId="{359B166E-7C0E-4662-A30B-621D06F6B94A}" destId="{136B20B6-FE7C-4323-AC34-A387C1663125}" srcOrd="0" destOrd="0" presId="urn:microsoft.com/office/officeart/2005/8/layout/lProcess3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F515EEC-AEC4-40EE-A27D-43F785BF781F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1C71626-306A-4FF7-9964-B72E363DC23D}">
      <dgm:prSet custT="1"/>
      <dgm:spPr/>
      <dgm:t>
        <a:bodyPr/>
        <a:lstStyle/>
        <a:p>
          <a:pPr rtl="0"/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ทั้งหมดนี้คือฟีเจอร์การทำงานเด่น ๆ ที่มาพร้อมกับ </a:t>
          </a:r>
          <a:r>
            <a:rPr lang="en-US" sz="2400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ซึ่งขณะนี้ทางแอปเปิลได้ปล่อย </a:t>
          </a:r>
          <a:r>
            <a:rPr lang="en-US" sz="2400" b="1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ให้กับผู้ใช้งานทั่วโลกได้อัพเดทกันแล้วฟรี ๆ โดยสามารถอัพเดทได้ผ่านตัวเครื่องแบบ</a:t>
          </a:r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 OTA </a:t>
          </a: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หรืออัพเดทผ่าน </a:t>
          </a:r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iTunes </a:t>
          </a: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ก็ได้ </a:t>
          </a:r>
          <a:endParaRPr lang="th-TH" sz="2400" b="1" dirty="0">
            <a:latin typeface="Angsana New" pitchFamily="18" charset="-34"/>
            <a:cs typeface="Angsana New" pitchFamily="18" charset="-34"/>
          </a:endParaRPr>
        </a:p>
      </dgm:t>
    </dgm:pt>
    <dgm:pt modelId="{41531296-F78F-407E-8E99-E6411A78BFDA}" type="parTrans" cxnId="{8227B666-ED1F-4491-B01E-3F25F3355DEC}">
      <dgm:prSet/>
      <dgm:spPr/>
      <dgm:t>
        <a:bodyPr/>
        <a:lstStyle/>
        <a:p>
          <a:endParaRPr lang="th-TH" sz="1400"/>
        </a:p>
      </dgm:t>
    </dgm:pt>
    <dgm:pt modelId="{FEC5628F-5994-4940-AB7E-0B5A9EAD8086}" type="sibTrans" cxnId="{8227B666-ED1F-4491-B01E-3F25F3355DEC}">
      <dgm:prSet/>
      <dgm:spPr/>
      <dgm:t>
        <a:bodyPr/>
        <a:lstStyle/>
        <a:p>
          <a:endParaRPr lang="th-TH" sz="1400"/>
        </a:p>
      </dgm:t>
    </dgm:pt>
    <dgm:pt modelId="{3BA36749-6992-4B5F-8860-1159310C4E33}" type="pres">
      <dgm:prSet presAssocID="{6F515EEC-AEC4-40EE-A27D-43F785BF781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496E9C30-1709-4677-9734-6DAA8E902B66}" type="pres">
      <dgm:prSet presAssocID="{6F515EEC-AEC4-40EE-A27D-43F785BF781F}" presName="pyramid" presStyleLbl="node1" presStyleIdx="0" presStyleCnt="1"/>
      <dgm:spPr/>
    </dgm:pt>
    <dgm:pt modelId="{EFDEB421-5D7D-49D9-9841-979560349676}" type="pres">
      <dgm:prSet presAssocID="{6F515EEC-AEC4-40EE-A27D-43F785BF781F}" presName="theList" presStyleCnt="0"/>
      <dgm:spPr/>
    </dgm:pt>
    <dgm:pt modelId="{89795322-14DB-47D5-906A-90456D9BF345}" type="pres">
      <dgm:prSet presAssocID="{51C71626-306A-4FF7-9964-B72E363DC23D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228E9E-856C-4C34-9535-59593C88B0C7}" type="pres">
      <dgm:prSet presAssocID="{51C71626-306A-4FF7-9964-B72E363DC23D}" presName="aSpace" presStyleCnt="0"/>
      <dgm:spPr/>
    </dgm:pt>
  </dgm:ptLst>
  <dgm:cxnLst>
    <dgm:cxn modelId="{176E349E-37BE-4C51-B474-95838B2052B3}" type="presOf" srcId="{6F515EEC-AEC4-40EE-A27D-43F785BF781F}" destId="{3BA36749-6992-4B5F-8860-1159310C4E33}" srcOrd="0" destOrd="0" presId="urn:microsoft.com/office/officeart/2005/8/layout/pyramid2"/>
    <dgm:cxn modelId="{8227B666-ED1F-4491-B01E-3F25F3355DEC}" srcId="{6F515EEC-AEC4-40EE-A27D-43F785BF781F}" destId="{51C71626-306A-4FF7-9964-B72E363DC23D}" srcOrd="0" destOrd="0" parTransId="{41531296-F78F-407E-8E99-E6411A78BFDA}" sibTransId="{FEC5628F-5994-4940-AB7E-0B5A9EAD8086}"/>
    <dgm:cxn modelId="{A976BC96-C7AF-4E03-B2EA-87C7F555794A}" type="presOf" srcId="{51C71626-306A-4FF7-9964-B72E363DC23D}" destId="{89795322-14DB-47D5-906A-90456D9BF345}" srcOrd="0" destOrd="0" presId="urn:microsoft.com/office/officeart/2005/8/layout/pyramid2"/>
    <dgm:cxn modelId="{90DBDBAA-0166-45DC-AFC5-8CD43A6DE272}" type="presParOf" srcId="{3BA36749-6992-4B5F-8860-1159310C4E33}" destId="{496E9C30-1709-4677-9734-6DAA8E902B66}" srcOrd="0" destOrd="0" presId="urn:microsoft.com/office/officeart/2005/8/layout/pyramid2"/>
    <dgm:cxn modelId="{48AA5CD1-01F3-43D0-975D-9801D032AFD3}" type="presParOf" srcId="{3BA36749-6992-4B5F-8860-1159310C4E33}" destId="{EFDEB421-5D7D-49D9-9841-979560349676}" srcOrd="1" destOrd="0" presId="urn:microsoft.com/office/officeart/2005/8/layout/pyramid2"/>
    <dgm:cxn modelId="{DFC80F55-71CC-4BE7-B1C5-823B8DCC8AC9}" type="presParOf" srcId="{EFDEB421-5D7D-49D9-9841-979560349676}" destId="{89795322-14DB-47D5-906A-90456D9BF345}" srcOrd="0" destOrd="0" presId="urn:microsoft.com/office/officeart/2005/8/layout/pyramid2"/>
    <dgm:cxn modelId="{55B22126-D2A9-4173-8C9F-AE3BB1710856}" type="presParOf" srcId="{EFDEB421-5D7D-49D9-9841-979560349676}" destId="{8D228E9E-856C-4C34-9535-59593C88B0C7}" srcOrd="1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E8BE79-0BFA-4DC3-AA99-EB4345481584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th-TH"/>
        </a:p>
      </dgm:t>
    </dgm:pt>
    <dgm:pt modelId="{E32716E2-CF5F-4BD9-858B-0FF27DC0606E}">
      <dgm:prSet custT="1"/>
      <dgm:spPr/>
      <dgm:t>
        <a:bodyPr/>
        <a:lstStyle/>
        <a:p>
          <a:pPr algn="ctr" rtl="0"/>
          <a:r>
            <a:rPr lang="th-TH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สำหรับ</a:t>
          </a:r>
          <a:r>
            <a:rPr lang="en-US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 </a:t>
          </a:r>
          <a:r>
            <a:rPr lang="en-US" sz="3600" b="1" i="0" baseline="0" dirty="0" err="1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iPhone</a:t>
          </a:r>
          <a:r>
            <a:rPr lang="en-US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 5c, </a:t>
          </a:r>
          <a:r>
            <a:rPr lang="en-US" sz="3600" b="1" i="0" baseline="0" dirty="0" err="1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iPhone</a:t>
          </a:r>
          <a:r>
            <a:rPr lang="en-US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 5 </a:t>
          </a:r>
          <a:r>
            <a:rPr lang="th-TH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  </a:t>
          </a:r>
          <a:r>
            <a:rPr lang="th-TH" sz="3600" b="1" i="0" baseline="0" dirty="0" err="1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อัปเดต</a:t>
          </a:r>
          <a:r>
            <a:rPr lang="th-TH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 </a:t>
          </a:r>
          <a:r>
            <a:rPr lang="en-US" sz="3600" b="1" i="0" baseline="0" dirty="0" err="1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iOS</a:t>
          </a:r>
          <a:r>
            <a:rPr lang="en-US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 11 </a:t>
          </a:r>
          <a:r>
            <a:rPr lang="th-TH" sz="3600" b="1" i="0" baseline="0" dirty="0" smtClean="0"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rPr>
            <a:t>ไม่ได้แล้ว</a:t>
          </a:r>
          <a:endParaRPr lang="th-TH" sz="3600" b="1" i="0" baseline="0" dirty="0">
            <a:solidFill>
              <a:srgbClr val="FF000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5D53B897-E986-4616-85C6-1918E3C2C4A7}" type="parTrans" cxnId="{637E55D3-E191-4698-8095-E13F2892EFE1}">
      <dgm:prSet/>
      <dgm:spPr/>
      <dgm:t>
        <a:bodyPr/>
        <a:lstStyle/>
        <a:p>
          <a:endParaRPr lang="th-TH" sz="4800" b="1">
            <a:solidFill>
              <a:srgbClr val="FF000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FBAF1587-5107-4D7C-8367-833B03D7E607}" type="sibTrans" cxnId="{637E55D3-E191-4698-8095-E13F2892EFE1}">
      <dgm:prSet/>
      <dgm:spPr/>
      <dgm:t>
        <a:bodyPr/>
        <a:lstStyle/>
        <a:p>
          <a:endParaRPr lang="th-TH" sz="4800" b="1">
            <a:solidFill>
              <a:srgbClr val="FF0000"/>
            </a:solidFill>
            <a:effectLst/>
            <a:latin typeface="Angsana New" pitchFamily="18" charset="-34"/>
            <a:cs typeface="Angsana New" pitchFamily="18" charset="-34"/>
          </a:endParaRPr>
        </a:p>
      </dgm:t>
    </dgm:pt>
    <dgm:pt modelId="{E8AED59E-6517-4DDB-A16B-CBCACE9ADACA}" type="pres">
      <dgm:prSet presAssocID="{CAE8BE79-0BFA-4DC3-AA99-EB43454815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95731A8-5A15-4D7E-8293-A34CCD85E5FB}" type="pres">
      <dgm:prSet presAssocID="{E32716E2-CF5F-4BD9-858B-0FF27DC0606E}" presName="parentText" presStyleLbl="node1" presStyleIdx="0" presStyleCnt="1" custScaleY="135685" custLinFactNeighborY="1304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FA59914-472B-4E51-B664-512CBD98A567}" type="presOf" srcId="{E32716E2-CF5F-4BD9-858B-0FF27DC0606E}" destId="{B95731A8-5A15-4D7E-8293-A34CCD85E5FB}" srcOrd="0" destOrd="0" presId="urn:microsoft.com/office/officeart/2005/8/layout/vList2"/>
    <dgm:cxn modelId="{D7CC6F84-F2CD-49B4-AB86-6D57036AD39B}" type="presOf" srcId="{CAE8BE79-0BFA-4DC3-AA99-EB4345481584}" destId="{E8AED59E-6517-4DDB-A16B-CBCACE9ADACA}" srcOrd="0" destOrd="0" presId="urn:microsoft.com/office/officeart/2005/8/layout/vList2"/>
    <dgm:cxn modelId="{637E55D3-E191-4698-8095-E13F2892EFE1}" srcId="{CAE8BE79-0BFA-4DC3-AA99-EB4345481584}" destId="{E32716E2-CF5F-4BD9-858B-0FF27DC0606E}" srcOrd="0" destOrd="0" parTransId="{5D53B897-E986-4616-85C6-1918E3C2C4A7}" sibTransId="{FBAF1587-5107-4D7C-8367-833B03D7E607}"/>
    <dgm:cxn modelId="{D1605069-348C-4C2C-B9C2-FA2EE4FABD4C}" type="presParOf" srcId="{E8AED59E-6517-4DDB-A16B-CBCACE9ADACA}" destId="{B95731A8-5A15-4D7E-8293-A34CCD85E5FB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BDF914-E82B-4180-9393-EB938EB5051B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th-TH"/>
        </a:p>
      </dgm:t>
    </dgm:pt>
    <dgm:pt modelId="{2258420F-96FF-4D95-98EB-C7265111A1D3}">
      <dgm:prSet custT="1"/>
      <dgm:spPr/>
      <dgm:t>
        <a:bodyPr/>
        <a:lstStyle/>
        <a:p>
          <a:pPr algn="ctr" rtl="0"/>
          <a:r>
            <a:rPr lang="en-US" sz="36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600" b="1" i="0" baseline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600" b="1" i="0" baseline="0" dirty="0" smtClean="0">
              <a:latin typeface="Angsana New" pitchFamily="18" charset="-34"/>
              <a:cs typeface="Angsana New" pitchFamily="18" charset="-34"/>
            </a:rPr>
            <a:t>ที่ติดตั้ง</a:t>
          </a:r>
          <a:r>
            <a:rPr lang="th-TH" sz="3600" b="1" i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3600" b="1" i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3600" b="1" i="0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sz="3600" b="1" i="0" dirty="0" smtClean="0">
              <a:latin typeface="Angsana New" pitchFamily="18" charset="-34"/>
              <a:cs typeface="Angsana New" pitchFamily="18" charset="-34"/>
            </a:rPr>
            <a:t>ได้</a:t>
          </a:r>
          <a:endParaRPr lang="en-US" sz="36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3BD00D86-5428-4AC5-BC3B-0C6E0516D951}" type="parTrans" cxnId="{1713E0C2-994E-4134-9E42-840F549D36BD}">
      <dgm:prSet/>
      <dgm:spPr/>
      <dgm:t>
        <a:bodyPr/>
        <a:lstStyle/>
        <a:p>
          <a:pPr algn="ctr"/>
          <a:endParaRPr lang="th-TH" sz="3200" b="1">
            <a:latin typeface="Angsana New" pitchFamily="18" charset="-34"/>
            <a:cs typeface="Angsana New" pitchFamily="18" charset="-34"/>
          </a:endParaRPr>
        </a:p>
      </dgm:t>
    </dgm:pt>
    <dgm:pt modelId="{8A5F8502-6113-4396-85CA-5047DA350E44}" type="sibTrans" cxnId="{1713E0C2-994E-4134-9E42-840F549D36BD}">
      <dgm:prSet/>
      <dgm:spPr/>
      <dgm:t>
        <a:bodyPr/>
        <a:lstStyle/>
        <a:p>
          <a:pPr algn="ctr"/>
          <a:endParaRPr lang="th-TH" sz="3200" b="1">
            <a:latin typeface="Angsana New" pitchFamily="18" charset="-34"/>
            <a:cs typeface="Angsana New" pitchFamily="18" charset="-34"/>
          </a:endParaRPr>
        </a:p>
      </dgm:t>
    </dgm:pt>
    <dgm:pt modelId="{03FAF8C0-26EC-4CE4-A0D0-F0835DE2EDEC}" type="pres">
      <dgm:prSet presAssocID="{EABDF914-E82B-4180-9393-EB938EB505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E92AF72-119D-4488-B703-8B11A8687DB5}" type="pres">
      <dgm:prSet presAssocID="{2258420F-96FF-4D95-98EB-C7265111A1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EA61957-5654-4408-95D4-7DC5F7DE1665}" type="presOf" srcId="{2258420F-96FF-4D95-98EB-C7265111A1D3}" destId="{CE92AF72-119D-4488-B703-8B11A8687DB5}" srcOrd="0" destOrd="0" presId="urn:microsoft.com/office/officeart/2005/8/layout/vList2"/>
    <dgm:cxn modelId="{1713E0C2-994E-4134-9E42-840F549D36BD}" srcId="{EABDF914-E82B-4180-9393-EB938EB5051B}" destId="{2258420F-96FF-4D95-98EB-C7265111A1D3}" srcOrd="0" destOrd="0" parTransId="{3BD00D86-5428-4AC5-BC3B-0C6E0516D951}" sibTransId="{8A5F8502-6113-4396-85CA-5047DA350E44}"/>
    <dgm:cxn modelId="{985BAC36-F4B8-4140-9A83-E43F2440F066}" type="presOf" srcId="{EABDF914-E82B-4180-9393-EB938EB5051B}" destId="{03FAF8C0-26EC-4CE4-A0D0-F0835DE2EDEC}" srcOrd="0" destOrd="0" presId="urn:microsoft.com/office/officeart/2005/8/layout/vList2"/>
    <dgm:cxn modelId="{8EA66BA9-871A-4962-B49A-FAD5D2B1A2F1}" type="presParOf" srcId="{03FAF8C0-26EC-4CE4-A0D0-F0835DE2EDEC}" destId="{CE92AF72-119D-4488-B703-8B11A8687DB5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A2FCFC-E4CF-4535-9D0B-A8790A160DD7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CC13CDD3-D7FD-43B9-B9C7-BC698E08C035}">
      <dgm:prSet custT="1"/>
      <dgm:spPr/>
      <dgm:t>
        <a:bodyPr/>
        <a:lstStyle/>
        <a:p>
          <a:pPr rtl="0"/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Pro 12.9 </a:t>
          </a:r>
          <a:r>
            <a:rPr lang="th-TH" sz="3200" b="1" i="0" baseline="0" dirty="0" smtClean="0">
              <a:latin typeface="Angsana New" pitchFamily="18" charset="-34"/>
              <a:cs typeface="Angsana New" pitchFamily="18" charset="-34"/>
            </a:rPr>
            <a:t>นิ้ว</a:t>
          </a:r>
          <a:endParaRPr lang="en-US" sz="32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F6C15C47-6290-4C5D-8C98-E127A8CB973F}" type="parTrans" cxnId="{3A861CCC-A2F9-47CC-8140-67EFF5280124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7B1A272A-B7B4-4475-BA77-C2D379D521B6}" type="sibTrans" cxnId="{3A861CCC-A2F9-47CC-8140-67EFF5280124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04888DCC-2B6E-4E2A-9591-B44F90301C94}">
      <dgm:prSet custT="1"/>
      <dgm:spPr/>
      <dgm:t>
        <a:bodyPr/>
        <a:lstStyle/>
        <a:p>
          <a:pPr rtl="0"/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Pro 10.5 </a:t>
          </a:r>
          <a:r>
            <a:rPr lang="th-TH" sz="3200" b="1" i="0" baseline="0" dirty="0" smtClean="0">
              <a:latin typeface="Angsana New" pitchFamily="18" charset="-34"/>
              <a:cs typeface="Angsana New" pitchFamily="18" charset="-34"/>
            </a:rPr>
            <a:t>นิ้ว</a:t>
          </a:r>
          <a:endParaRPr lang="en-US" sz="32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80D940F2-614B-41FE-B18B-0B3B7482DE9A}" type="parTrans" cxnId="{3AB49081-9DE3-4ED7-9000-945DA557470E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69F4BD04-51D9-4948-94CA-6FF578665F75}" type="sibTrans" cxnId="{3AB49081-9DE3-4ED7-9000-945DA557470E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1FF3FAE0-6E53-4E35-8298-EBE912274EF0}">
      <dgm:prSet custT="1"/>
      <dgm:spPr/>
      <dgm:t>
        <a:bodyPr/>
        <a:lstStyle/>
        <a:p>
          <a:pPr rtl="0"/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Pro 9.7 </a:t>
          </a:r>
          <a:r>
            <a:rPr lang="th-TH" sz="3200" b="1" i="0" baseline="0" dirty="0" smtClean="0">
              <a:latin typeface="Angsana New" pitchFamily="18" charset="-34"/>
              <a:cs typeface="Angsana New" pitchFamily="18" charset="-34"/>
            </a:rPr>
            <a:t>นิ้ว</a:t>
          </a:r>
          <a:endParaRPr lang="en-US" sz="32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95C39154-BE91-4DFB-9C63-5D45BF3ACE6A}" type="parTrans" cxnId="{E0F1EAD3-2278-40C6-A8E8-DD5C4103602A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FA74C7A0-9B8D-4078-ABC2-00A3CA4BBAF3}" type="sibTrans" cxnId="{E0F1EAD3-2278-40C6-A8E8-DD5C4103602A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88CB7749-E398-4583-A422-7361ED3243EF}">
      <dgm:prSet custT="1"/>
      <dgm:spPr/>
      <dgm:t>
        <a:bodyPr/>
        <a:lstStyle/>
        <a:p>
          <a:pPr rtl="0"/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Air 2, </a:t>
          </a:r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Air</a:t>
          </a:r>
          <a:endParaRPr lang="en-US" sz="32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7EA6C95A-D626-4179-8C85-4053DF3CC10A}" type="parTrans" cxnId="{D39FED1A-F664-44C7-97B2-D1F32C21E5D2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C17B7D6C-729D-4EC0-B0A8-6BEFB13E9D4C}" type="sibTrans" cxnId="{D39FED1A-F664-44C7-97B2-D1F32C21E5D2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DCB95D76-5468-4266-ACDC-3DECEFE037FE}">
      <dgm:prSet custT="1"/>
      <dgm:spPr/>
      <dgm:t>
        <a:bodyPr/>
        <a:lstStyle/>
        <a:p>
          <a:pPr rtl="0"/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mini 4, </a:t>
          </a:r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mini 3, </a:t>
          </a:r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mini 2</a:t>
          </a:r>
          <a:endParaRPr lang="en-US" sz="32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38E3C033-DA6E-43D0-8F2D-5DEF41265AD5}" type="parTrans" cxnId="{04BBE7BC-3469-4CA6-B1A1-F7613C8DE578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EA831777-D38D-495A-8B43-5A2D751F958A}" type="sibTrans" cxnId="{04BBE7BC-3469-4CA6-B1A1-F7613C8DE578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3D7767BE-6448-43AE-912F-A8B2C3F5E623}">
      <dgm:prSet custT="1"/>
      <dgm:spPr/>
      <dgm:t>
        <a:bodyPr/>
        <a:lstStyle/>
        <a:p>
          <a:pPr rtl="0"/>
          <a:r>
            <a:rPr lang="en-US" sz="3200" b="1" i="0" baseline="0" dirty="0" err="1" smtClean="0">
              <a:latin typeface="Angsana New" pitchFamily="18" charset="-34"/>
              <a:cs typeface="Angsana New" pitchFamily="18" charset="-34"/>
            </a:rPr>
            <a:t>iPad</a:t>
          </a:r>
          <a:r>
            <a:rPr lang="en-US" sz="3200" b="1" i="0" baseline="0" dirty="0" smtClean="0">
              <a:latin typeface="Angsana New" pitchFamily="18" charset="-34"/>
              <a:cs typeface="Angsana New" pitchFamily="18" charset="-34"/>
            </a:rPr>
            <a:t> (5th generation Model)</a:t>
          </a:r>
          <a:endParaRPr lang="en-US" sz="32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07E95438-52B4-4387-AFC5-C8AC97F24436}" type="parTrans" cxnId="{9CFEDD40-606B-4D05-8712-500C9D28FCDE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8861DC24-D21B-4B82-AFAF-1F154A2670F8}" type="sibTrans" cxnId="{9CFEDD40-606B-4D05-8712-500C9D28FCDE}">
      <dgm:prSet/>
      <dgm:spPr/>
      <dgm:t>
        <a:bodyPr/>
        <a:lstStyle/>
        <a:p>
          <a:endParaRPr lang="th-TH" sz="3600">
            <a:latin typeface="Angsana New" pitchFamily="18" charset="-34"/>
            <a:cs typeface="Angsana New" pitchFamily="18" charset="-34"/>
          </a:endParaRPr>
        </a:p>
      </dgm:t>
    </dgm:pt>
    <dgm:pt modelId="{1CB13784-753D-4485-9516-012E1F89D9FA}" type="pres">
      <dgm:prSet presAssocID="{67A2FCFC-E4CF-4535-9D0B-A8790A160D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BFE8395-E391-4D4C-BB21-154B715316E0}" type="pres">
      <dgm:prSet presAssocID="{CC13CDD3-D7FD-43B9-B9C7-BC698E08C035}" presName="parentLin" presStyleCnt="0"/>
      <dgm:spPr/>
    </dgm:pt>
    <dgm:pt modelId="{AD82126A-B8C1-4DAA-8271-CFBEF9AAAD42}" type="pres">
      <dgm:prSet presAssocID="{CC13CDD3-D7FD-43B9-B9C7-BC698E08C035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F99F77BF-A63C-4287-BF45-8DD538E4101A}" type="pres">
      <dgm:prSet presAssocID="{CC13CDD3-D7FD-43B9-B9C7-BC698E08C03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F30AFA-4D6F-4785-BC72-6A3CA34A3646}" type="pres">
      <dgm:prSet presAssocID="{CC13CDD3-D7FD-43B9-B9C7-BC698E08C035}" presName="negativeSpace" presStyleCnt="0"/>
      <dgm:spPr/>
    </dgm:pt>
    <dgm:pt modelId="{FCF3C062-5E9E-46DC-B508-5A1E6D0DAA78}" type="pres">
      <dgm:prSet presAssocID="{CC13CDD3-D7FD-43B9-B9C7-BC698E08C035}" presName="childText" presStyleLbl="conFgAcc1" presStyleIdx="0" presStyleCnt="6">
        <dgm:presLayoutVars>
          <dgm:bulletEnabled val="1"/>
        </dgm:presLayoutVars>
      </dgm:prSet>
      <dgm:spPr/>
    </dgm:pt>
    <dgm:pt modelId="{07D9D329-22B2-4F68-AE4B-2A5D8F72A667}" type="pres">
      <dgm:prSet presAssocID="{7B1A272A-B7B4-4475-BA77-C2D379D521B6}" presName="spaceBetweenRectangles" presStyleCnt="0"/>
      <dgm:spPr/>
    </dgm:pt>
    <dgm:pt modelId="{C2D05C73-1CCA-420B-8C07-2F9035C653B1}" type="pres">
      <dgm:prSet presAssocID="{04888DCC-2B6E-4E2A-9591-B44F90301C94}" presName="parentLin" presStyleCnt="0"/>
      <dgm:spPr/>
    </dgm:pt>
    <dgm:pt modelId="{BADAF1B8-8534-494C-9CB1-7502EB4A8C03}" type="pres">
      <dgm:prSet presAssocID="{04888DCC-2B6E-4E2A-9591-B44F90301C94}" presName="parentLeftMargin" presStyleLbl="node1" presStyleIdx="0" presStyleCnt="6"/>
      <dgm:spPr/>
      <dgm:t>
        <a:bodyPr/>
        <a:lstStyle/>
        <a:p>
          <a:endParaRPr lang="th-TH"/>
        </a:p>
      </dgm:t>
    </dgm:pt>
    <dgm:pt modelId="{33C2EA83-7898-4E1E-B368-CEA58091B859}" type="pres">
      <dgm:prSet presAssocID="{04888DCC-2B6E-4E2A-9591-B44F90301C9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C22C95-4C8F-4F8F-9203-E2AB786286B2}" type="pres">
      <dgm:prSet presAssocID="{04888DCC-2B6E-4E2A-9591-B44F90301C94}" presName="negativeSpace" presStyleCnt="0"/>
      <dgm:spPr/>
    </dgm:pt>
    <dgm:pt modelId="{EAF39856-CACA-4E6F-A3D0-90F143F1641A}" type="pres">
      <dgm:prSet presAssocID="{04888DCC-2B6E-4E2A-9591-B44F90301C94}" presName="childText" presStyleLbl="conFgAcc1" presStyleIdx="1" presStyleCnt="6">
        <dgm:presLayoutVars>
          <dgm:bulletEnabled val="1"/>
        </dgm:presLayoutVars>
      </dgm:prSet>
      <dgm:spPr/>
    </dgm:pt>
    <dgm:pt modelId="{5CC59CAB-4E5B-4A6F-9D88-747DD07C65A1}" type="pres">
      <dgm:prSet presAssocID="{69F4BD04-51D9-4948-94CA-6FF578665F75}" presName="spaceBetweenRectangles" presStyleCnt="0"/>
      <dgm:spPr/>
    </dgm:pt>
    <dgm:pt modelId="{04A7EF47-F718-42AC-B830-B360F96F5C38}" type="pres">
      <dgm:prSet presAssocID="{1FF3FAE0-6E53-4E35-8298-EBE912274EF0}" presName="parentLin" presStyleCnt="0"/>
      <dgm:spPr/>
    </dgm:pt>
    <dgm:pt modelId="{33BC31A9-41B1-472B-8B2A-A3C1C510687E}" type="pres">
      <dgm:prSet presAssocID="{1FF3FAE0-6E53-4E35-8298-EBE912274EF0}" presName="parentLeftMargin" presStyleLbl="node1" presStyleIdx="1" presStyleCnt="6"/>
      <dgm:spPr/>
      <dgm:t>
        <a:bodyPr/>
        <a:lstStyle/>
        <a:p>
          <a:endParaRPr lang="th-TH"/>
        </a:p>
      </dgm:t>
    </dgm:pt>
    <dgm:pt modelId="{9CFCB5BF-515A-40EE-9223-07370718477F}" type="pres">
      <dgm:prSet presAssocID="{1FF3FAE0-6E53-4E35-8298-EBE912274E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E4E5E8-D316-4759-B677-C69085733B8E}" type="pres">
      <dgm:prSet presAssocID="{1FF3FAE0-6E53-4E35-8298-EBE912274EF0}" presName="negativeSpace" presStyleCnt="0"/>
      <dgm:spPr/>
    </dgm:pt>
    <dgm:pt modelId="{E971B92C-5B92-472A-B766-5FCF3223DAFE}" type="pres">
      <dgm:prSet presAssocID="{1FF3FAE0-6E53-4E35-8298-EBE912274EF0}" presName="childText" presStyleLbl="conFgAcc1" presStyleIdx="2" presStyleCnt="6">
        <dgm:presLayoutVars>
          <dgm:bulletEnabled val="1"/>
        </dgm:presLayoutVars>
      </dgm:prSet>
      <dgm:spPr/>
    </dgm:pt>
    <dgm:pt modelId="{9B86BA02-692A-45E9-AEBA-7D9F54F91627}" type="pres">
      <dgm:prSet presAssocID="{FA74C7A0-9B8D-4078-ABC2-00A3CA4BBAF3}" presName="spaceBetweenRectangles" presStyleCnt="0"/>
      <dgm:spPr/>
    </dgm:pt>
    <dgm:pt modelId="{385E48AB-C14D-49D2-A6DE-963F16234EE9}" type="pres">
      <dgm:prSet presAssocID="{88CB7749-E398-4583-A422-7361ED3243EF}" presName="parentLin" presStyleCnt="0"/>
      <dgm:spPr/>
    </dgm:pt>
    <dgm:pt modelId="{15FD42D5-B524-402E-A465-11F30BDFB776}" type="pres">
      <dgm:prSet presAssocID="{88CB7749-E398-4583-A422-7361ED3243EF}" presName="parentLeftMargin" presStyleLbl="node1" presStyleIdx="2" presStyleCnt="6"/>
      <dgm:spPr/>
      <dgm:t>
        <a:bodyPr/>
        <a:lstStyle/>
        <a:p>
          <a:endParaRPr lang="th-TH"/>
        </a:p>
      </dgm:t>
    </dgm:pt>
    <dgm:pt modelId="{6FE4011B-79E1-4657-B9EA-5AEB047E4387}" type="pres">
      <dgm:prSet presAssocID="{88CB7749-E398-4583-A422-7361ED3243E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7429234-7108-4A05-B266-87F76595BBDC}" type="pres">
      <dgm:prSet presAssocID="{88CB7749-E398-4583-A422-7361ED3243EF}" presName="negativeSpace" presStyleCnt="0"/>
      <dgm:spPr/>
    </dgm:pt>
    <dgm:pt modelId="{45DEC80D-AD03-4DE2-9B82-0749C6DFFF37}" type="pres">
      <dgm:prSet presAssocID="{88CB7749-E398-4583-A422-7361ED3243EF}" presName="childText" presStyleLbl="conFgAcc1" presStyleIdx="3" presStyleCnt="6">
        <dgm:presLayoutVars>
          <dgm:bulletEnabled val="1"/>
        </dgm:presLayoutVars>
      </dgm:prSet>
      <dgm:spPr/>
    </dgm:pt>
    <dgm:pt modelId="{CE14811E-8513-4291-A09D-1BF9BA3C2395}" type="pres">
      <dgm:prSet presAssocID="{C17B7D6C-729D-4EC0-B0A8-6BEFB13E9D4C}" presName="spaceBetweenRectangles" presStyleCnt="0"/>
      <dgm:spPr/>
    </dgm:pt>
    <dgm:pt modelId="{1A7C7808-EB2E-46D3-B1F3-F850A2829679}" type="pres">
      <dgm:prSet presAssocID="{DCB95D76-5468-4266-ACDC-3DECEFE037FE}" presName="parentLin" presStyleCnt="0"/>
      <dgm:spPr/>
    </dgm:pt>
    <dgm:pt modelId="{7BD18366-A4BE-46F1-AEDF-107D973E9B49}" type="pres">
      <dgm:prSet presAssocID="{DCB95D76-5468-4266-ACDC-3DECEFE037FE}" presName="parentLeftMargin" presStyleLbl="node1" presStyleIdx="3" presStyleCnt="6"/>
      <dgm:spPr/>
      <dgm:t>
        <a:bodyPr/>
        <a:lstStyle/>
        <a:p>
          <a:endParaRPr lang="th-TH"/>
        </a:p>
      </dgm:t>
    </dgm:pt>
    <dgm:pt modelId="{08BCDF92-72E0-48FF-88DB-86B18CF8D66E}" type="pres">
      <dgm:prSet presAssocID="{DCB95D76-5468-4266-ACDC-3DECEFE037F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577D56-25F9-49F0-8040-40FDEE9433C0}" type="pres">
      <dgm:prSet presAssocID="{DCB95D76-5468-4266-ACDC-3DECEFE037FE}" presName="negativeSpace" presStyleCnt="0"/>
      <dgm:spPr/>
    </dgm:pt>
    <dgm:pt modelId="{65F0F8E7-44D8-4ECF-A6CC-F2928E6534D4}" type="pres">
      <dgm:prSet presAssocID="{DCB95D76-5468-4266-ACDC-3DECEFE037FE}" presName="childText" presStyleLbl="conFgAcc1" presStyleIdx="4" presStyleCnt="6">
        <dgm:presLayoutVars>
          <dgm:bulletEnabled val="1"/>
        </dgm:presLayoutVars>
      </dgm:prSet>
      <dgm:spPr/>
    </dgm:pt>
    <dgm:pt modelId="{FA4804FE-85E9-4D79-ABF5-6298611BD46C}" type="pres">
      <dgm:prSet presAssocID="{EA831777-D38D-495A-8B43-5A2D751F958A}" presName="spaceBetweenRectangles" presStyleCnt="0"/>
      <dgm:spPr/>
    </dgm:pt>
    <dgm:pt modelId="{B55EAE43-6DD5-46C8-BDF5-74FC04F8E155}" type="pres">
      <dgm:prSet presAssocID="{3D7767BE-6448-43AE-912F-A8B2C3F5E623}" presName="parentLin" presStyleCnt="0"/>
      <dgm:spPr/>
    </dgm:pt>
    <dgm:pt modelId="{36DB467B-AEC4-4F8A-AF73-E605DB6EBAA2}" type="pres">
      <dgm:prSet presAssocID="{3D7767BE-6448-43AE-912F-A8B2C3F5E623}" presName="parentLeftMargin" presStyleLbl="node1" presStyleIdx="4" presStyleCnt="6"/>
      <dgm:spPr/>
      <dgm:t>
        <a:bodyPr/>
        <a:lstStyle/>
        <a:p>
          <a:endParaRPr lang="th-TH"/>
        </a:p>
      </dgm:t>
    </dgm:pt>
    <dgm:pt modelId="{976A0B27-58C7-4669-97F0-6BED1F03F705}" type="pres">
      <dgm:prSet presAssocID="{3D7767BE-6448-43AE-912F-A8B2C3F5E6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7FA5E4-920E-4594-9E8A-9FC41182C193}" type="pres">
      <dgm:prSet presAssocID="{3D7767BE-6448-43AE-912F-A8B2C3F5E623}" presName="negativeSpace" presStyleCnt="0"/>
      <dgm:spPr/>
    </dgm:pt>
    <dgm:pt modelId="{75B3E7BA-34DD-48B3-BF00-60D7AD104961}" type="pres">
      <dgm:prSet presAssocID="{3D7767BE-6448-43AE-912F-A8B2C3F5E62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38C63B4-D68D-4B7E-9B67-52114BA4E42E}" type="presOf" srcId="{1FF3FAE0-6E53-4E35-8298-EBE912274EF0}" destId="{9CFCB5BF-515A-40EE-9223-07370718477F}" srcOrd="1" destOrd="0" presId="urn:microsoft.com/office/officeart/2005/8/layout/list1"/>
    <dgm:cxn modelId="{024AE471-3C76-4E00-8EB8-033A95F6732E}" type="presOf" srcId="{88CB7749-E398-4583-A422-7361ED3243EF}" destId="{6FE4011B-79E1-4657-B9EA-5AEB047E4387}" srcOrd="1" destOrd="0" presId="urn:microsoft.com/office/officeart/2005/8/layout/list1"/>
    <dgm:cxn modelId="{19357078-7C22-494C-926F-BFA8BF0566B3}" type="presOf" srcId="{3D7767BE-6448-43AE-912F-A8B2C3F5E623}" destId="{36DB467B-AEC4-4F8A-AF73-E605DB6EBAA2}" srcOrd="0" destOrd="0" presId="urn:microsoft.com/office/officeart/2005/8/layout/list1"/>
    <dgm:cxn modelId="{843227DB-6761-4384-82B3-B24B896604BA}" type="presOf" srcId="{04888DCC-2B6E-4E2A-9591-B44F90301C94}" destId="{33C2EA83-7898-4E1E-B368-CEA58091B859}" srcOrd="1" destOrd="0" presId="urn:microsoft.com/office/officeart/2005/8/layout/list1"/>
    <dgm:cxn modelId="{E764B320-6B5E-4F15-A93F-B5F372655731}" type="presOf" srcId="{3D7767BE-6448-43AE-912F-A8B2C3F5E623}" destId="{976A0B27-58C7-4669-97F0-6BED1F03F705}" srcOrd="1" destOrd="0" presId="urn:microsoft.com/office/officeart/2005/8/layout/list1"/>
    <dgm:cxn modelId="{8BF95DF6-53E1-4BC7-A1F3-F8D4013AB434}" type="presOf" srcId="{88CB7749-E398-4583-A422-7361ED3243EF}" destId="{15FD42D5-B524-402E-A465-11F30BDFB776}" srcOrd="0" destOrd="0" presId="urn:microsoft.com/office/officeart/2005/8/layout/list1"/>
    <dgm:cxn modelId="{8D0D2F63-31AF-412D-B509-56EA1E1E1646}" type="presOf" srcId="{67A2FCFC-E4CF-4535-9D0B-A8790A160DD7}" destId="{1CB13784-753D-4485-9516-012E1F89D9FA}" srcOrd="0" destOrd="0" presId="urn:microsoft.com/office/officeart/2005/8/layout/list1"/>
    <dgm:cxn modelId="{F0E7D68D-2DCC-4FE2-B054-B1ECBB6C44E5}" type="presOf" srcId="{1FF3FAE0-6E53-4E35-8298-EBE912274EF0}" destId="{33BC31A9-41B1-472B-8B2A-A3C1C510687E}" srcOrd="0" destOrd="0" presId="urn:microsoft.com/office/officeart/2005/8/layout/list1"/>
    <dgm:cxn modelId="{4371C657-1772-4300-BB8C-FF64A370E9E6}" type="presOf" srcId="{CC13CDD3-D7FD-43B9-B9C7-BC698E08C035}" destId="{F99F77BF-A63C-4287-BF45-8DD538E4101A}" srcOrd="1" destOrd="0" presId="urn:microsoft.com/office/officeart/2005/8/layout/list1"/>
    <dgm:cxn modelId="{36EE9CB6-E62E-4BE6-B954-A86EF918A3B7}" type="presOf" srcId="{CC13CDD3-D7FD-43B9-B9C7-BC698E08C035}" destId="{AD82126A-B8C1-4DAA-8271-CFBEF9AAAD42}" srcOrd="0" destOrd="0" presId="urn:microsoft.com/office/officeart/2005/8/layout/list1"/>
    <dgm:cxn modelId="{9CFEDD40-606B-4D05-8712-500C9D28FCDE}" srcId="{67A2FCFC-E4CF-4535-9D0B-A8790A160DD7}" destId="{3D7767BE-6448-43AE-912F-A8B2C3F5E623}" srcOrd="5" destOrd="0" parTransId="{07E95438-52B4-4387-AFC5-C8AC97F24436}" sibTransId="{8861DC24-D21B-4B82-AFAF-1F154A2670F8}"/>
    <dgm:cxn modelId="{04BBE7BC-3469-4CA6-B1A1-F7613C8DE578}" srcId="{67A2FCFC-E4CF-4535-9D0B-A8790A160DD7}" destId="{DCB95D76-5468-4266-ACDC-3DECEFE037FE}" srcOrd="4" destOrd="0" parTransId="{38E3C033-DA6E-43D0-8F2D-5DEF41265AD5}" sibTransId="{EA831777-D38D-495A-8B43-5A2D751F958A}"/>
    <dgm:cxn modelId="{E0F1EAD3-2278-40C6-A8E8-DD5C4103602A}" srcId="{67A2FCFC-E4CF-4535-9D0B-A8790A160DD7}" destId="{1FF3FAE0-6E53-4E35-8298-EBE912274EF0}" srcOrd="2" destOrd="0" parTransId="{95C39154-BE91-4DFB-9C63-5D45BF3ACE6A}" sibTransId="{FA74C7A0-9B8D-4078-ABC2-00A3CA4BBAF3}"/>
    <dgm:cxn modelId="{B93D5772-B295-423B-A0E6-DE74A6B08205}" type="presOf" srcId="{DCB95D76-5468-4266-ACDC-3DECEFE037FE}" destId="{08BCDF92-72E0-48FF-88DB-86B18CF8D66E}" srcOrd="1" destOrd="0" presId="urn:microsoft.com/office/officeart/2005/8/layout/list1"/>
    <dgm:cxn modelId="{3AB49081-9DE3-4ED7-9000-945DA557470E}" srcId="{67A2FCFC-E4CF-4535-9D0B-A8790A160DD7}" destId="{04888DCC-2B6E-4E2A-9591-B44F90301C94}" srcOrd="1" destOrd="0" parTransId="{80D940F2-614B-41FE-B18B-0B3B7482DE9A}" sibTransId="{69F4BD04-51D9-4948-94CA-6FF578665F75}"/>
    <dgm:cxn modelId="{3A861CCC-A2F9-47CC-8140-67EFF5280124}" srcId="{67A2FCFC-E4CF-4535-9D0B-A8790A160DD7}" destId="{CC13CDD3-D7FD-43B9-B9C7-BC698E08C035}" srcOrd="0" destOrd="0" parTransId="{F6C15C47-6290-4C5D-8C98-E127A8CB973F}" sibTransId="{7B1A272A-B7B4-4475-BA77-C2D379D521B6}"/>
    <dgm:cxn modelId="{7C1B4CD0-F7EF-4FC9-B149-0F5F503F8647}" type="presOf" srcId="{04888DCC-2B6E-4E2A-9591-B44F90301C94}" destId="{BADAF1B8-8534-494C-9CB1-7502EB4A8C03}" srcOrd="0" destOrd="0" presId="urn:microsoft.com/office/officeart/2005/8/layout/list1"/>
    <dgm:cxn modelId="{D39FED1A-F664-44C7-97B2-D1F32C21E5D2}" srcId="{67A2FCFC-E4CF-4535-9D0B-A8790A160DD7}" destId="{88CB7749-E398-4583-A422-7361ED3243EF}" srcOrd="3" destOrd="0" parTransId="{7EA6C95A-D626-4179-8C85-4053DF3CC10A}" sibTransId="{C17B7D6C-729D-4EC0-B0A8-6BEFB13E9D4C}"/>
    <dgm:cxn modelId="{189EA04B-3153-43FC-8FF4-3553726A1373}" type="presOf" srcId="{DCB95D76-5468-4266-ACDC-3DECEFE037FE}" destId="{7BD18366-A4BE-46F1-AEDF-107D973E9B49}" srcOrd="0" destOrd="0" presId="urn:microsoft.com/office/officeart/2005/8/layout/list1"/>
    <dgm:cxn modelId="{073F912E-5398-442C-A347-A58B08C8FD41}" type="presParOf" srcId="{1CB13784-753D-4485-9516-012E1F89D9FA}" destId="{9BFE8395-E391-4D4C-BB21-154B715316E0}" srcOrd="0" destOrd="0" presId="urn:microsoft.com/office/officeart/2005/8/layout/list1"/>
    <dgm:cxn modelId="{3B4B2A11-CE9C-4A06-A099-C0B85D7DF6D1}" type="presParOf" srcId="{9BFE8395-E391-4D4C-BB21-154B715316E0}" destId="{AD82126A-B8C1-4DAA-8271-CFBEF9AAAD42}" srcOrd="0" destOrd="0" presId="urn:microsoft.com/office/officeart/2005/8/layout/list1"/>
    <dgm:cxn modelId="{67CCD530-7CD9-40E8-8177-118649BF1C04}" type="presParOf" srcId="{9BFE8395-E391-4D4C-BB21-154B715316E0}" destId="{F99F77BF-A63C-4287-BF45-8DD538E4101A}" srcOrd="1" destOrd="0" presId="urn:microsoft.com/office/officeart/2005/8/layout/list1"/>
    <dgm:cxn modelId="{C4E44424-8DCC-44A6-B080-422F566DB952}" type="presParOf" srcId="{1CB13784-753D-4485-9516-012E1F89D9FA}" destId="{29F30AFA-4D6F-4785-BC72-6A3CA34A3646}" srcOrd="1" destOrd="0" presId="urn:microsoft.com/office/officeart/2005/8/layout/list1"/>
    <dgm:cxn modelId="{2183627B-CC5F-4626-ACD5-354029D920E9}" type="presParOf" srcId="{1CB13784-753D-4485-9516-012E1F89D9FA}" destId="{FCF3C062-5E9E-46DC-B508-5A1E6D0DAA78}" srcOrd="2" destOrd="0" presId="urn:microsoft.com/office/officeart/2005/8/layout/list1"/>
    <dgm:cxn modelId="{E54F5888-5103-4E5B-AB01-09ECE15AE0BB}" type="presParOf" srcId="{1CB13784-753D-4485-9516-012E1F89D9FA}" destId="{07D9D329-22B2-4F68-AE4B-2A5D8F72A667}" srcOrd="3" destOrd="0" presId="urn:microsoft.com/office/officeart/2005/8/layout/list1"/>
    <dgm:cxn modelId="{EF61D2C7-E68A-464A-BE97-B908C1E7948A}" type="presParOf" srcId="{1CB13784-753D-4485-9516-012E1F89D9FA}" destId="{C2D05C73-1CCA-420B-8C07-2F9035C653B1}" srcOrd="4" destOrd="0" presId="urn:microsoft.com/office/officeart/2005/8/layout/list1"/>
    <dgm:cxn modelId="{442BD8D0-8196-4177-A4D4-E44BCCFA2566}" type="presParOf" srcId="{C2D05C73-1CCA-420B-8C07-2F9035C653B1}" destId="{BADAF1B8-8534-494C-9CB1-7502EB4A8C03}" srcOrd="0" destOrd="0" presId="urn:microsoft.com/office/officeart/2005/8/layout/list1"/>
    <dgm:cxn modelId="{EC491FA0-30CE-4933-A8E2-03E33C6B7D5B}" type="presParOf" srcId="{C2D05C73-1CCA-420B-8C07-2F9035C653B1}" destId="{33C2EA83-7898-4E1E-B368-CEA58091B859}" srcOrd="1" destOrd="0" presId="urn:microsoft.com/office/officeart/2005/8/layout/list1"/>
    <dgm:cxn modelId="{A9B147DD-CD27-46AE-A4CE-36BE7168C3D9}" type="presParOf" srcId="{1CB13784-753D-4485-9516-012E1F89D9FA}" destId="{AFC22C95-4C8F-4F8F-9203-E2AB786286B2}" srcOrd="5" destOrd="0" presId="urn:microsoft.com/office/officeart/2005/8/layout/list1"/>
    <dgm:cxn modelId="{3B2C5E19-EAE6-46D1-861B-3C02F643C0D7}" type="presParOf" srcId="{1CB13784-753D-4485-9516-012E1F89D9FA}" destId="{EAF39856-CACA-4E6F-A3D0-90F143F1641A}" srcOrd="6" destOrd="0" presId="urn:microsoft.com/office/officeart/2005/8/layout/list1"/>
    <dgm:cxn modelId="{DC8992F7-013F-48E8-85A4-90D900B69764}" type="presParOf" srcId="{1CB13784-753D-4485-9516-012E1F89D9FA}" destId="{5CC59CAB-4E5B-4A6F-9D88-747DD07C65A1}" srcOrd="7" destOrd="0" presId="urn:microsoft.com/office/officeart/2005/8/layout/list1"/>
    <dgm:cxn modelId="{118C0692-27EB-47FC-82D5-A04C045F5245}" type="presParOf" srcId="{1CB13784-753D-4485-9516-012E1F89D9FA}" destId="{04A7EF47-F718-42AC-B830-B360F96F5C38}" srcOrd="8" destOrd="0" presId="urn:microsoft.com/office/officeart/2005/8/layout/list1"/>
    <dgm:cxn modelId="{8BCD1A88-E13C-476B-BDBF-CF1E58196B67}" type="presParOf" srcId="{04A7EF47-F718-42AC-B830-B360F96F5C38}" destId="{33BC31A9-41B1-472B-8B2A-A3C1C510687E}" srcOrd="0" destOrd="0" presId="urn:microsoft.com/office/officeart/2005/8/layout/list1"/>
    <dgm:cxn modelId="{E912246C-866D-488B-9AF4-5813D77B08BA}" type="presParOf" srcId="{04A7EF47-F718-42AC-B830-B360F96F5C38}" destId="{9CFCB5BF-515A-40EE-9223-07370718477F}" srcOrd="1" destOrd="0" presId="urn:microsoft.com/office/officeart/2005/8/layout/list1"/>
    <dgm:cxn modelId="{759E9077-5A4E-45AB-B9B7-3770852FA74D}" type="presParOf" srcId="{1CB13784-753D-4485-9516-012E1F89D9FA}" destId="{1DE4E5E8-D316-4759-B677-C69085733B8E}" srcOrd="9" destOrd="0" presId="urn:microsoft.com/office/officeart/2005/8/layout/list1"/>
    <dgm:cxn modelId="{2553CB99-8FA6-44D2-AD0D-EC17DA65D33C}" type="presParOf" srcId="{1CB13784-753D-4485-9516-012E1F89D9FA}" destId="{E971B92C-5B92-472A-B766-5FCF3223DAFE}" srcOrd="10" destOrd="0" presId="urn:microsoft.com/office/officeart/2005/8/layout/list1"/>
    <dgm:cxn modelId="{1389CB23-CF07-4F35-B35C-DD8A5240CDF3}" type="presParOf" srcId="{1CB13784-753D-4485-9516-012E1F89D9FA}" destId="{9B86BA02-692A-45E9-AEBA-7D9F54F91627}" srcOrd="11" destOrd="0" presId="urn:microsoft.com/office/officeart/2005/8/layout/list1"/>
    <dgm:cxn modelId="{E999B30A-4748-4158-BDFF-346D232B77B3}" type="presParOf" srcId="{1CB13784-753D-4485-9516-012E1F89D9FA}" destId="{385E48AB-C14D-49D2-A6DE-963F16234EE9}" srcOrd="12" destOrd="0" presId="urn:microsoft.com/office/officeart/2005/8/layout/list1"/>
    <dgm:cxn modelId="{BE3EB102-7BA8-4BCF-833F-F7BA98EAFA6C}" type="presParOf" srcId="{385E48AB-C14D-49D2-A6DE-963F16234EE9}" destId="{15FD42D5-B524-402E-A465-11F30BDFB776}" srcOrd="0" destOrd="0" presId="urn:microsoft.com/office/officeart/2005/8/layout/list1"/>
    <dgm:cxn modelId="{E317329E-220F-40B3-A838-8186B3E615B6}" type="presParOf" srcId="{385E48AB-C14D-49D2-A6DE-963F16234EE9}" destId="{6FE4011B-79E1-4657-B9EA-5AEB047E4387}" srcOrd="1" destOrd="0" presId="urn:microsoft.com/office/officeart/2005/8/layout/list1"/>
    <dgm:cxn modelId="{CD0FA159-57BD-4CD0-8D5F-C66C49131D1C}" type="presParOf" srcId="{1CB13784-753D-4485-9516-012E1F89D9FA}" destId="{D7429234-7108-4A05-B266-87F76595BBDC}" srcOrd="13" destOrd="0" presId="urn:microsoft.com/office/officeart/2005/8/layout/list1"/>
    <dgm:cxn modelId="{E81C126C-BA2A-46DA-B82F-B842474E5D9A}" type="presParOf" srcId="{1CB13784-753D-4485-9516-012E1F89D9FA}" destId="{45DEC80D-AD03-4DE2-9B82-0749C6DFFF37}" srcOrd="14" destOrd="0" presId="urn:microsoft.com/office/officeart/2005/8/layout/list1"/>
    <dgm:cxn modelId="{3E2F69E6-42F5-43D2-AB7E-B1831CB39FED}" type="presParOf" srcId="{1CB13784-753D-4485-9516-012E1F89D9FA}" destId="{CE14811E-8513-4291-A09D-1BF9BA3C2395}" srcOrd="15" destOrd="0" presId="urn:microsoft.com/office/officeart/2005/8/layout/list1"/>
    <dgm:cxn modelId="{49004F22-ED12-440B-ADA5-3716E52C3BD3}" type="presParOf" srcId="{1CB13784-753D-4485-9516-012E1F89D9FA}" destId="{1A7C7808-EB2E-46D3-B1F3-F850A2829679}" srcOrd="16" destOrd="0" presId="urn:microsoft.com/office/officeart/2005/8/layout/list1"/>
    <dgm:cxn modelId="{1EA4B00E-9542-46C6-B293-9E4B7C56019F}" type="presParOf" srcId="{1A7C7808-EB2E-46D3-B1F3-F850A2829679}" destId="{7BD18366-A4BE-46F1-AEDF-107D973E9B49}" srcOrd="0" destOrd="0" presId="urn:microsoft.com/office/officeart/2005/8/layout/list1"/>
    <dgm:cxn modelId="{93CF1B89-01FD-41E9-AF78-D1640B112C35}" type="presParOf" srcId="{1A7C7808-EB2E-46D3-B1F3-F850A2829679}" destId="{08BCDF92-72E0-48FF-88DB-86B18CF8D66E}" srcOrd="1" destOrd="0" presId="urn:microsoft.com/office/officeart/2005/8/layout/list1"/>
    <dgm:cxn modelId="{5965B7CA-B032-41E8-9159-285F6D9101B4}" type="presParOf" srcId="{1CB13784-753D-4485-9516-012E1F89D9FA}" destId="{C3577D56-25F9-49F0-8040-40FDEE9433C0}" srcOrd="17" destOrd="0" presId="urn:microsoft.com/office/officeart/2005/8/layout/list1"/>
    <dgm:cxn modelId="{2E9DBCA9-E72F-4204-BB9A-4AF3A5A63F7D}" type="presParOf" srcId="{1CB13784-753D-4485-9516-012E1F89D9FA}" destId="{65F0F8E7-44D8-4ECF-A6CC-F2928E6534D4}" srcOrd="18" destOrd="0" presId="urn:microsoft.com/office/officeart/2005/8/layout/list1"/>
    <dgm:cxn modelId="{FB0A010D-D5D8-4F00-BF76-AB0A98DFB769}" type="presParOf" srcId="{1CB13784-753D-4485-9516-012E1F89D9FA}" destId="{FA4804FE-85E9-4D79-ABF5-6298611BD46C}" srcOrd="19" destOrd="0" presId="urn:microsoft.com/office/officeart/2005/8/layout/list1"/>
    <dgm:cxn modelId="{66290C57-7C8C-40C5-A39F-4A3595739D9D}" type="presParOf" srcId="{1CB13784-753D-4485-9516-012E1F89D9FA}" destId="{B55EAE43-6DD5-46C8-BDF5-74FC04F8E155}" srcOrd="20" destOrd="0" presId="urn:microsoft.com/office/officeart/2005/8/layout/list1"/>
    <dgm:cxn modelId="{DDA55992-E852-4D84-AB91-636DA5A8B085}" type="presParOf" srcId="{B55EAE43-6DD5-46C8-BDF5-74FC04F8E155}" destId="{36DB467B-AEC4-4F8A-AF73-E605DB6EBAA2}" srcOrd="0" destOrd="0" presId="urn:microsoft.com/office/officeart/2005/8/layout/list1"/>
    <dgm:cxn modelId="{E3375DB5-DCF8-42A6-BCB2-720C3FAEA783}" type="presParOf" srcId="{B55EAE43-6DD5-46C8-BDF5-74FC04F8E155}" destId="{976A0B27-58C7-4669-97F0-6BED1F03F705}" srcOrd="1" destOrd="0" presId="urn:microsoft.com/office/officeart/2005/8/layout/list1"/>
    <dgm:cxn modelId="{CDD7EC33-2EF5-46D9-9140-15BCA5F08E70}" type="presParOf" srcId="{1CB13784-753D-4485-9516-012E1F89D9FA}" destId="{A87FA5E4-920E-4594-9E8A-9FC41182C193}" srcOrd="21" destOrd="0" presId="urn:microsoft.com/office/officeart/2005/8/layout/list1"/>
    <dgm:cxn modelId="{BA18D685-69AD-4DD0-890E-8A04D1DBDD33}" type="presParOf" srcId="{1CB13784-753D-4485-9516-012E1F89D9FA}" destId="{75B3E7BA-34DD-48B3-BF00-60D7AD104961}" srcOrd="22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04ABD0-BA77-47E8-BF75-C80DB94F7B97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718FAB45-43CA-45DD-884F-88466675571A}">
      <dgm:prSet custT="1"/>
      <dgm:spPr/>
      <dgm:t>
        <a:bodyPr/>
        <a:lstStyle/>
        <a:p>
          <a:pPr algn="ctr" rtl="0"/>
          <a:r>
            <a:rPr lang="en-US" sz="2800" b="1" i="0" baseline="0" dirty="0" smtClean="0">
              <a:latin typeface="Angsana New" pitchFamily="18" charset="-34"/>
              <a:cs typeface="Angsana New" pitchFamily="18" charset="-34"/>
            </a:rPr>
            <a:t>iPod touch </a:t>
          </a:r>
          <a:r>
            <a:rPr lang="th-TH" sz="2800" b="1" i="0" baseline="0" dirty="0" smtClean="0">
              <a:latin typeface="Angsana New" pitchFamily="18" charset="-34"/>
              <a:cs typeface="Angsana New" pitchFamily="18" charset="-34"/>
            </a:rPr>
            <a:t>ที่ติดตั้ง</a:t>
          </a:r>
          <a:r>
            <a:rPr lang="th-TH" sz="2800" b="1" i="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b="1" i="0" dirty="0" err="1" smtClean="0">
              <a:latin typeface="Angsana New" pitchFamily="18" charset="-34"/>
              <a:cs typeface="Angsana New" pitchFamily="18" charset="-34"/>
            </a:rPr>
            <a:t>iOS</a:t>
          </a:r>
          <a:r>
            <a:rPr lang="en-US" sz="2800" b="1" i="0" dirty="0" smtClean="0">
              <a:latin typeface="Angsana New" pitchFamily="18" charset="-34"/>
              <a:cs typeface="Angsana New" pitchFamily="18" charset="-34"/>
            </a:rPr>
            <a:t> 11 </a:t>
          </a:r>
          <a:r>
            <a:rPr lang="th-TH" sz="2800" b="1" i="0" dirty="0" smtClean="0">
              <a:latin typeface="Angsana New" pitchFamily="18" charset="-34"/>
              <a:cs typeface="Angsana New" pitchFamily="18" charset="-34"/>
            </a:rPr>
            <a:t>ได้</a:t>
          </a:r>
          <a:endParaRPr lang="en-US" sz="2800" b="1" i="0" baseline="0" dirty="0">
            <a:latin typeface="Angsana New" pitchFamily="18" charset="-34"/>
            <a:cs typeface="Angsana New" pitchFamily="18" charset="-34"/>
          </a:endParaRPr>
        </a:p>
      </dgm:t>
    </dgm:pt>
    <dgm:pt modelId="{BC26991E-FB71-460A-A0EF-8162B04B4015}" type="parTrans" cxnId="{BF66E0B6-8918-480E-94A9-35B81E31CC2E}">
      <dgm:prSet/>
      <dgm:spPr/>
      <dgm:t>
        <a:bodyPr/>
        <a:lstStyle/>
        <a:p>
          <a:pPr algn="ctr"/>
          <a:endParaRPr lang="th-TH" sz="2800" b="1"/>
        </a:p>
      </dgm:t>
    </dgm:pt>
    <dgm:pt modelId="{772E5BBB-EB9C-4F57-9B72-0008D088AE73}" type="sibTrans" cxnId="{BF66E0B6-8918-480E-94A9-35B81E31CC2E}">
      <dgm:prSet/>
      <dgm:spPr/>
      <dgm:t>
        <a:bodyPr/>
        <a:lstStyle/>
        <a:p>
          <a:pPr algn="ctr"/>
          <a:endParaRPr lang="th-TH" sz="2800" b="1"/>
        </a:p>
      </dgm:t>
    </dgm:pt>
    <dgm:pt modelId="{D4DFEFC3-3F38-44D7-8BA8-6185354F5DD8}" type="pres">
      <dgm:prSet presAssocID="{9B04ABD0-BA77-47E8-BF75-C80DB94F7B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965769A-B041-4683-932F-6C46966D9505}" type="pres">
      <dgm:prSet presAssocID="{718FAB45-43CA-45DD-884F-88466675571A}" presName="parentText" presStyleLbl="node1" presStyleIdx="0" presStyleCnt="1" custLinFactNeighborX="-1786" custLinFactNeighborY="4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F66E0B6-8918-480E-94A9-35B81E31CC2E}" srcId="{9B04ABD0-BA77-47E8-BF75-C80DB94F7B97}" destId="{718FAB45-43CA-45DD-884F-88466675571A}" srcOrd="0" destOrd="0" parTransId="{BC26991E-FB71-460A-A0EF-8162B04B4015}" sibTransId="{772E5BBB-EB9C-4F57-9B72-0008D088AE73}"/>
    <dgm:cxn modelId="{8A6DA7BF-5DB5-4754-A125-DA04E5CDBE8C}" type="presOf" srcId="{718FAB45-43CA-45DD-884F-88466675571A}" destId="{0965769A-B041-4683-932F-6C46966D9505}" srcOrd="0" destOrd="0" presId="urn:microsoft.com/office/officeart/2005/8/layout/vList2"/>
    <dgm:cxn modelId="{5D8030A4-0CBF-4BB0-B17E-1128ECA7E6E3}" type="presOf" srcId="{9B04ABD0-BA77-47E8-BF75-C80DB94F7B97}" destId="{D4DFEFC3-3F38-44D7-8BA8-6185354F5DD8}" srcOrd="0" destOrd="0" presId="urn:microsoft.com/office/officeart/2005/8/layout/vList2"/>
    <dgm:cxn modelId="{4855BE6C-9229-43F7-8915-BB3AFEFFE61A}" type="presParOf" srcId="{D4DFEFC3-3F38-44D7-8BA8-6185354F5DD8}" destId="{0965769A-B041-4683-932F-6C46966D9505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94E6AD-86DE-4FC9-8DFA-1D667377BAD6}" type="datetimeFigureOut">
              <a:rPr lang="th-TH" smtClean="0"/>
              <a:pPr/>
              <a:t>27/09/60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E4A98-2D61-456D-84F4-B4EE749860AF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4.xml"/><Relationship Id="rId5" Type="http://schemas.openxmlformats.org/officeDocument/2006/relationships/diagramColors" Target="../diagrams/colors23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6.xml"/><Relationship Id="rId5" Type="http://schemas.openxmlformats.org/officeDocument/2006/relationships/diagramColors" Target="../diagrams/colors25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13" Type="http://schemas.openxmlformats.org/officeDocument/2006/relationships/diagramColors" Target="../diagrams/colors31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12" Type="http://schemas.openxmlformats.org/officeDocument/2006/relationships/diagramQuickStyle" Target="../diagrams/quickStyle31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0.xml"/><Relationship Id="rId11" Type="http://schemas.openxmlformats.org/officeDocument/2006/relationships/diagramLayout" Target="../diagrams/layout31.xml"/><Relationship Id="rId5" Type="http://schemas.openxmlformats.org/officeDocument/2006/relationships/diagramColors" Target="../diagrams/colors29.xml"/><Relationship Id="rId10" Type="http://schemas.openxmlformats.org/officeDocument/2006/relationships/diagramData" Target="../diagrams/data31.xml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3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3" Type="http://schemas.openxmlformats.org/officeDocument/2006/relationships/diagramLayout" Target="../diagrams/layout35.xml"/><Relationship Id="rId7" Type="http://schemas.openxmlformats.org/officeDocument/2006/relationships/diagramLayout" Target="../diagrams/layout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6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Relationship Id="rId9" Type="http://schemas.openxmlformats.org/officeDocument/2006/relationships/diagramColors" Target="../diagrams/colors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8.xml"/><Relationship Id="rId3" Type="http://schemas.openxmlformats.org/officeDocument/2006/relationships/diagramLayout" Target="../diagrams/layout37.xml"/><Relationship Id="rId7" Type="http://schemas.openxmlformats.org/officeDocument/2006/relationships/diagramLayout" Target="../diagrams/layout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8.xml"/><Relationship Id="rId5" Type="http://schemas.openxmlformats.org/officeDocument/2006/relationships/diagramColors" Target="../diagrams/colors37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37.xml"/><Relationship Id="rId9" Type="http://schemas.openxmlformats.org/officeDocument/2006/relationships/diagramColors" Target="../diagrams/colors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0.xml"/><Relationship Id="rId3" Type="http://schemas.openxmlformats.org/officeDocument/2006/relationships/diagramLayout" Target="../diagrams/layout39.xml"/><Relationship Id="rId7" Type="http://schemas.openxmlformats.org/officeDocument/2006/relationships/diagramLayout" Target="../diagrams/layout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0.xml"/><Relationship Id="rId5" Type="http://schemas.openxmlformats.org/officeDocument/2006/relationships/diagramColors" Target="../diagrams/colors39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9.xml"/><Relationship Id="rId9" Type="http://schemas.openxmlformats.org/officeDocument/2006/relationships/diagramColors" Target="../diagrams/colors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2.xml"/><Relationship Id="rId3" Type="http://schemas.openxmlformats.org/officeDocument/2006/relationships/diagramLayout" Target="../diagrams/layout41.xml"/><Relationship Id="rId7" Type="http://schemas.openxmlformats.org/officeDocument/2006/relationships/diagramLayout" Target="../diagrams/layout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2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Relationship Id="rId9" Type="http://schemas.openxmlformats.org/officeDocument/2006/relationships/diagramColors" Target="../diagrams/colors4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3" Type="http://schemas.openxmlformats.org/officeDocument/2006/relationships/diagramLayout" Target="../diagrams/layout43.xml"/><Relationship Id="rId7" Type="http://schemas.openxmlformats.org/officeDocument/2006/relationships/diagramLayout" Target="../diagrams/layout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4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Relationship Id="rId9" Type="http://schemas.openxmlformats.org/officeDocument/2006/relationships/diagramColors" Target="../diagrams/colors4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6.xml"/><Relationship Id="rId3" Type="http://schemas.openxmlformats.org/officeDocument/2006/relationships/diagramLayout" Target="../diagrams/layout45.xml"/><Relationship Id="rId7" Type="http://schemas.openxmlformats.org/officeDocument/2006/relationships/diagramLayout" Target="../diagrams/layout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6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Relationship Id="rId9" Type="http://schemas.openxmlformats.org/officeDocument/2006/relationships/diagramColors" Target="../diagrams/colors4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8.xml"/><Relationship Id="rId3" Type="http://schemas.openxmlformats.org/officeDocument/2006/relationships/diagramLayout" Target="../diagrams/layout47.xml"/><Relationship Id="rId7" Type="http://schemas.openxmlformats.org/officeDocument/2006/relationships/diagramLayout" Target="../diagrams/layout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8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Relationship Id="rId9" Type="http://schemas.openxmlformats.org/officeDocument/2006/relationships/diagramColors" Target="../diagrams/colors4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0.xml"/><Relationship Id="rId3" Type="http://schemas.openxmlformats.org/officeDocument/2006/relationships/diagramLayout" Target="../diagrams/layout49.xml"/><Relationship Id="rId7" Type="http://schemas.openxmlformats.org/officeDocument/2006/relationships/diagramLayout" Target="../diagrams/layout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0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Relationship Id="rId9" Type="http://schemas.openxmlformats.org/officeDocument/2006/relationships/diagramColors" Target="../diagrams/colors5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2.xml"/><Relationship Id="rId3" Type="http://schemas.openxmlformats.org/officeDocument/2006/relationships/diagramLayout" Target="../diagrams/layout51.xml"/><Relationship Id="rId7" Type="http://schemas.openxmlformats.org/officeDocument/2006/relationships/diagramLayout" Target="../diagrams/layout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2.xml"/><Relationship Id="rId5" Type="http://schemas.openxmlformats.org/officeDocument/2006/relationships/diagramColors" Target="../diagrams/colors5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1.xml"/><Relationship Id="rId9" Type="http://schemas.openxmlformats.org/officeDocument/2006/relationships/diagramColors" Target="../diagrams/colors5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4.xml"/><Relationship Id="rId3" Type="http://schemas.openxmlformats.org/officeDocument/2006/relationships/diagramLayout" Target="../diagrams/layout53.xml"/><Relationship Id="rId7" Type="http://schemas.openxmlformats.org/officeDocument/2006/relationships/diagramLayout" Target="../diagrams/layout54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4.xml"/><Relationship Id="rId5" Type="http://schemas.openxmlformats.org/officeDocument/2006/relationships/diagramColors" Target="../diagrams/colors53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53.xml"/><Relationship Id="rId9" Type="http://schemas.openxmlformats.org/officeDocument/2006/relationships/diagramColors" Target="../diagrams/colors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6.xml"/><Relationship Id="rId3" Type="http://schemas.openxmlformats.org/officeDocument/2006/relationships/diagramLayout" Target="../diagrams/layout55.xml"/><Relationship Id="rId7" Type="http://schemas.openxmlformats.org/officeDocument/2006/relationships/diagramLayout" Target="../diagrams/layout56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6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Relationship Id="rId9" Type="http://schemas.openxmlformats.org/officeDocument/2006/relationships/diagramColors" Target="../diagrams/colors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diagramColors" Target="../diagrams/colors13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12" Type="http://schemas.openxmlformats.org/officeDocument/2006/relationships/diagramQuickStyle" Target="../diagrams/quickStyle13.xml"/><Relationship Id="rId17" Type="http://schemas.openxmlformats.org/officeDocument/2006/relationships/diagramColors" Target="../diagrams/colors14.xml"/><Relationship Id="rId2" Type="http://schemas.openxmlformats.org/officeDocument/2006/relationships/diagramData" Target="../diagrams/data11.xml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2.xml"/><Relationship Id="rId11" Type="http://schemas.openxmlformats.org/officeDocument/2006/relationships/diagramLayout" Target="../diagrams/layout13.xml"/><Relationship Id="rId5" Type="http://schemas.openxmlformats.org/officeDocument/2006/relationships/diagramColors" Target="../diagrams/colors11.xml"/><Relationship Id="rId15" Type="http://schemas.openxmlformats.org/officeDocument/2006/relationships/diagramLayout" Target="../diagrams/layout14.xml"/><Relationship Id="rId10" Type="http://schemas.openxmlformats.org/officeDocument/2006/relationships/diagramData" Target="../diagrams/data13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Relationship Id="rId14" Type="http://schemas.openxmlformats.org/officeDocument/2006/relationships/diagramData" Target="../diagrams/data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6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428596" y="3357562"/>
          <a:ext cx="814393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ไดอะแกรม 6"/>
          <p:cNvGraphicFramePr/>
          <p:nvPr/>
        </p:nvGraphicFramePr>
        <p:xfrm>
          <a:off x="4857752" y="6049052"/>
          <a:ext cx="413125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รูปภาพ 10" descr="images (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232" y="71414"/>
            <a:ext cx="535785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714348" y="2357430"/>
          <a:ext cx="8215370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785786" y="500042"/>
          <a:ext cx="5072098" cy="167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รูปภาพ 7" descr="images (9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98" y="500042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428596" y="1071546"/>
          <a:ext cx="821537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714348" y="571480"/>
          <a:ext cx="7827991" cy="112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รูปภาพ 5" descr="images (14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36" y="142852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357158" y="2285992"/>
          <a:ext cx="850112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571472" y="357167"/>
          <a:ext cx="8143931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รูปภาพ 4" descr="ios-11-64bi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596" y="3214686"/>
            <a:ext cx="1585896" cy="2066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928802"/>
            <a:ext cx="8643998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วันนี้ คุณสมบัติ "ลากแล้วปล่อย" มาอยู่ใน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iPad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แล้ว ไม่ว่าจะย้ายข้อความ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รูปภาพ และไฟล์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จาก</a:t>
            </a:r>
            <a:r>
              <a:rPr kumimoji="0" lang="th-TH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แอพห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นึ่งไปยังอีก</a:t>
            </a:r>
            <a:r>
              <a:rPr kumimoji="0" lang="th-TH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แอพ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ก็ทำได้สบายๆ แถมยังออกแบบมาเพื่อจอภาพ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Multi-Touch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ขนาดใหญ่ของ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iPad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การจะลากโน่นลากนี่ไปมาก็มหัศจรรย์ราวกับมีเวทมนตร์ คุณยังสามารถ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แตะและย้ายอะไรก็ได้ หรือจะหลายอย่างก็ยังได้ ทุกๆ ที่บนหน้าจอ</a:t>
            </a:r>
            <a:endParaRPr kumimoji="0" lang="th-TH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43042" y="500042"/>
            <a:ext cx="5429288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ลากแล้วปล่อย</a:t>
            </a:r>
            <a:r>
              <a:rPr lang="en-US" sz="36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 </a:t>
            </a:r>
            <a:endParaRPr lang="th-TH" sz="3600" b="1" dirty="0" smtClean="0">
              <a:solidFill>
                <a:srgbClr val="C00000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สัมผัสได้แล้ววันนี้</a:t>
            </a:r>
            <a:endParaRPr lang="en-US" sz="1800" dirty="0" smtClean="0">
              <a:solidFill>
                <a:srgbClr val="C00000"/>
              </a:solidFill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4" name="รูปภาพ 3" descr="00.jpg"/>
          <p:cNvPicPr>
            <a:picLocks noChangeAspect="1"/>
          </p:cNvPicPr>
          <p:nvPr/>
        </p:nvPicPr>
        <p:blipFill>
          <a:blip r:embed="rId2"/>
          <a:srcRect l="4672" t="12773" r="5607"/>
          <a:stretch>
            <a:fillRect/>
          </a:stretch>
        </p:blipFill>
        <p:spPr>
          <a:xfrm>
            <a:off x="2928926" y="5143512"/>
            <a:ext cx="2786082" cy="1523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1714488"/>
            <a:ext cx="7429552" cy="31700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iOS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11 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จะเสกให้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Apple Pencil 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สำหรับ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iPad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Pro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อเนกประสงค์ ทรงพลัง และเป็นธรรมชาติ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ยิ่งกว่าที่เคย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มีประโยชน์มากขึ้นกับงานทุกประเภท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ไม่ว่าจะจดโน้ต ทำงาน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หรือแม้แต่ทำอะไรที่สร้างสรรค์</a:t>
            </a:r>
            <a:endParaRPr kumimoji="0" lang="th-TH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00232" y="428604"/>
            <a:ext cx="54292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Apple Pencil</a:t>
            </a:r>
            <a:r>
              <a:rPr lang="en-US" b="1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วิธีที่มากขึ้นในการวาด</a:t>
            </a:r>
            <a:r>
              <a:rPr lang="th-TH" b="1" i="1" dirty="0" smtClean="0">
                <a:solidFill>
                  <a:srgbClr val="FFFF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ลวดลาย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9458" name="Picture 2" descr="ผลการค้นหารูปภาพสำหรับ apple pe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72074"/>
            <a:ext cx="2212152" cy="1474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1214414" y="1857364"/>
          <a:ext cx="7143800" cy="414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2786050" y="571480"/>
          <a:ext cx="3806867" cy="79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214282" y="311987"/>
          <a:ext cx="892971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195948" y="1285860"/>
          <a:ext cx="871543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ไดอะแกรม 6"/>
          <p:cNvGraphicFramePr/>
          <p:nvPr/>
        </p:nvGraphicFramePr>
        <p:xfrm>
          <a:off x="214282" y="4143380"/>
          <a:ext cx="871543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3071810"/>
            <a:ext cx="8572560" cy="28007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พิมพ์ไป ตวัดไป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แค่นี้ก็เสร็จ  ตัวอักษร ตัวเลข สัญลักษณ์ และเครื่องหมายวรรคตอนมาอยู่รวมกันในคีย์บอร์ดเดียวแล้ววันนี้ คุณจึงไม่ต้องสลับไปสลับมาอีกต่อไป เพียงตวัดนิ้วลงบนปุ่ม แล้วเลือกสิ่งที่ต้องการได้เลย</a:t>
            </a:r>
            <a:endParaRPr kumimoji="0" lang="th-TH" sz="6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1142984"/>
            <a:ext cx="4714908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dirty="0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คีย์บอร์ด </a:t>
            </a:r>
            <a:r>
              <a:rPr lang="en-US" sz="4400" b="1" dirty="0" err="1" smtClean="0">
                <a:solidFill>
                  <a:srgbClr val="7030A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QuickType</a:t>
            </a:r>
            <a:endParaRPr lang="th-TH" sz="6600" dirty="0">
              <a:solidFill>
                <a:srgbClr val="7030A0"/>
              </a:solidFill>
            </a:endParaRPr>
          </a:p>
        </p:txBody>
      </p:sp>
      <p:pic>
        <p:nvPicPr>
          <p:cNvPr id="7" name="รูปภาพ 6" descr="https---blueprint-api-production.s3.amazonaws.com-uploads-card-image-597253-d1644e1b-c5fc-42ea-9246-0eeb61c14b24.jpg"/>
          <p:cNvPicPr>
            <a:picLocks noChangeAspect="1"/>
          </p:cNvPicPr>
          <p:nvPr/>
        </p:nvPicPr>
        <p:blipFill>
          <a:blip r:embed="rId2" cstate="print"/>
          <a:srcRect t="2083"/>
          <a:stretch>
            <a:fillRect/>
          </a:stretch>
        </p:blipFill>
        <p:spPr>
          <a:xfrm>
            <a:off x="5715008" y="500042"/>
            <a:ext cx="2786050" cy="204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1428728" y="785794"/>
          <a:ext cx="642942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928662" y="1785926"/>
          <a:ext cx="757242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1928802"/>
            <a:ext cx="6929486" cy="4524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iOS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11 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ทำให้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iPhone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iPad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กลายเป็นอุปกรณ์ที่ฉลาดมาก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เพราะสามารถเรียนรู้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จากคุณได้ เรียกได้ว่าเก่งพอที่จะช่วยคุณในแบบที่ทั้งทรงพลังและเป็นตัวคุณมากขึ้น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ngsana New" pitchFamily="18" charset="-34"/>
              </a:rPr>
              <a:t> </a:t>
            </a:r>
            <a:r>
              <a:rPr kumimoji="0" lang="th-TH" sz="4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ทั้งยังรู้ใจคุณจนทำโน่นทำนี่ให้คุณได้ก่อนที่คุณจะบอกด้วยซ้ำ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1071538" y="571480"/>
          <a:ext cx="6929486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481042" y="1571620"/>
          <a:ext cx="8305800" cy="535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รูปภาพ 6" descr="images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214290"/>
            <a:ext cx="3929090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1357290" y="357166"/>
          <a:ext cx="671517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1285852" y="1214422"/>
          <a:ext cx="678661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285720" y="1785926"/>
          <a:ext cx="857256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1571604" y="571480"/>
          <a:ext cx="6500858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รูปภาพ 4" descr="JDm6b6FiCXRbF8Pjr26Jk-320-8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828620">
            <a:off x="454657" y="2558484"/>
            <a:ext cx="2317340" cy="1296262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0" y="1714488"/>
          <a:ext cx="892971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357158" y="571480"/>
          <a:ext cx="8143932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รูปภาพ 6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472" y="1357298"/>
            <a:ext cx="295275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357158" y="2071678"/>
          <a:ext cx="850112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857224" y="285728"/>
          <a:ext cx="792961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214282" y="2071678"/>
          <a:ext cx="871543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1928794" y="717263"/>
          <a:ext cx="5715040" cy="121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571472" y="2071654"/>
          <a:ext cx="828680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1214414" y="714356"/>
          <a:ext cx="7286676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285720" y="2428868"/>
          <a:ext cx="821537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1285852" y="428604"/>
          <a:ext cx="678661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1000100" y="2214554"/>
          <a:ext cx="721523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1428728" y="928670"/>
          <a:ext cx="4498997" cy="78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214282" y="2000240"/>
          <a:ext cx="871543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1285852" y="357167"/>
          <a:ext cx="7143800" cy="165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รูปภาพ 6" descr="Untitled-1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34" y="3286124"/>
            <a:ext cx="1523311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428596" y="2786058"/>
          <a:ext cx="842968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428596" y="0"/>
          <a:ext cx="8215370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รูปภาพ 5" descr="21828-25622-keyboard-induce-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694" y="1000108"/>
            <a:ext cx="3262306" cy="2160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642910" y="285728"/>
          <a:ext cx="714380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571472" y="1785926"/>
          <a:ext cx="914406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ไดอะแกรม 7"/>
          <p:cNvGraphicFramePr/>
          <p:nvPr/>
        </p:nvGraphicFramePr>
        <p:xfrm>
          <a:off x="928662" y="5929330"/>
          <a:ext cx="742955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" name="รูปภาพ 4" descr="ios-11-not-compatibility-iphone-5-iphone-5c-and-ipad-4.pn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84" y="4643446"/>
            <a:ext cx="2608762" cy="1428761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285720" y="2214554"/>
          <a:ext cx="857252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ไดอะแกรม 3"/>
          <p:cNvGraphicFramePr/>
          <p:nvPr/>
        </p:nvGraphicFramePr>
        <p:xfrm>
          <a:off x="500034" y="357166"/>
          <a:ext cx="8358246" cy="144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0" y="428604"/>
          <a:ext cx="892971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16" y="2357430"/>
            <a:ext cx="8429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1600" b="1" dirty="0" smtClean="0">
                <a:solidFill>
                  <a:srgbClr val="11111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ก้าวใหญ่สำหรับ </a:t>
            </a:r>
            <a:r>
              <a:rPr lang="en-US" sz="1600" b="1" dirty="0" err="1" smtClean="0">
                <a:solidFill>
                  <a:srgbClr val="11111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iPhone</a:t>
            </a:r>
            <a:r>
              <a:rPr lang="th-TH" sz="1600" b="1" dirty="0" smtClean="0">
                <a:solidFill>
                  <a:srgbClr val="11111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ก้าวกระโดดสำหรับ </a:t>
            </a:r>
            <a:r>
              <a:rPr lang="en-US" sz="1600" b="1" dirty="0" err="1" smtClean="0">
                <a:solidFill>
                  <a:srgbClr val="11111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iPad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. [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. เข้าถึงได้จาก 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https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://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www.apple.com/th/ios/ios-11.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en-US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	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วันที่สืบค้นข้อมูล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: 26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กันยายน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2560)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เตรียม </a:t>
            </a:r>
            <a:r>
              <a:rPr lang="en-US" sz="1800" dirty="0" err="1" smtClean="0">
                <a:latin typeface="Angsana New" pitchFamily="18" charset="-34"/>
                <a:cs typeface="Angsana New" pitchFamily="18" charset="-34"/>
              </a:rPr>
              <a:t>iPhone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err="1" smtClean="0">
                <a:latin typeface="Angsana New" pitchFamily="18" charset="-34"/>
                <a:cs typeface="Angsana New" pitchFamily="18" charset="-34"/>
              </a:rPr>
              <a:t>iPad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ให้พร้อม</a:t>
            </a:r>
            <a:r>
              <a:rPr lang="th-TH" sz="1800" dirty="0" err="1" smtClean="0">
                <a:latin typeface="Angsana New" pitchFamily="18" charset="-34"/>
                <a:cs typeface="Angsana New" pitchFamily="18" charset="-34"/>
              </a:rPr>
              <a:t>ก่อนอัปเดต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err="1" smtClean="0">
                <a:latin typeface="Angsana New" pitchFamily="18" charset="-34"/>
                <a:cs typeface="Angsana New" pitchFamily="18" charset="-34"/>
              </a:rPr>
              <a:t>iOS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11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. [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ออนไลน์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]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. เข้าถึงได้จาก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https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://www.iphonemod.net/ios-11-released.html.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	(วันที่สืบค้นข้อมูล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: 26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กันยายน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2560)</a:t>
            </a:r>
            <a:endParaRPr lang="th-TH" sz="1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14744" y="1285860"/>
            <a:ext cx="176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cs typeface="Cordia New"/>
              </a:rPr>
              <a:t>บรรณานุกรม</a:t>
            </a:r>
            <a:endParaRPr lang="th-TH" sz="4000" b="1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ไดอะแกรม 11"/>
          <p:cNvGraphicFramePr/>
          <p:nvPr/>
        </p:nvGraphicFramePr>
        <p:xfrm>
          <a:off x="1785918" y="142852"/>
          <a:ext cx="507209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ไดอะแกรม 10"/>
          <p:cNvGraphicFramePr/>
          <p:nvPr/>
        </p:nvGraphicFramePr>
        <p:xfrm>
          <a:off x="642910" y="928670"/>
          <a:ext cx="78581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ไดอะแกรม 16"/>
          <p:cNvGraphicFramePr/>
          <p:nvPr/>
        </p:nvGraphicFramePr>
        <p:xfrm>
          <a:off x="2357422" y="5643578"/>
          <a:ext cx="4000528" cy="42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8" name="ไดอะแกรม 17"/>
          <p:cNvGraphicFramePr/>
          <p:nvPr/>
        </p:nvGraphicFramePr>
        <p:xfrm>
          <a:off x="2214546" y="6215082"/>
          <a:ext cx="4286280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1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214314" y="1000108"/>
          <a:ext cx="8786842" cy="27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428596" y="142852"/>
          <a:ext cx="8286808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ไดอะแกรม 13"/>
          <p:cNvGraphicFramePr/>
          <p:nvPr/>
        </p:nvGraphicFramePr>
        <p:xfrm>
          <a:off x="1285852" y="4071942"/>
          <a:ext cx="6858048" cy="120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ไดอะแกรม 12"/>
          <p:cNvGraphicFramePr/>
          <p:nvPr/>
        </p:nvGraphicFramePr>
        <p:xfrm>
          <a:off x="1285852" y="5418074"/>
          <a:ext cx="6858048" cy="122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14" grpId="0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/>
        </p:nvGraphicFramePr>
        <p:xfrm>
          <a:off x="2071670" y="500042"/>
          <a:ext cx="5643602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/>
        </p:nvGraphicFramePr>
        <p:xfrm>
          <a:off x="357158" y="357166"/>
          <a:ext cx="7786742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0" y="1142984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285720" y="1571588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0"/>
            <a:ext cx="2952750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/>
        </p:nvGraphicFramePr>
        <p:xfrm>
          <a:off x="0" y="357166"/>
          <a:ext cx="8786842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รูปภาพ 2" descr="ios-111.jpg"/>
          <p:cNvPicPr>
            <a:picLocks noChangeAspect="1"/>
          </p:cNvPicPr>
          <p:nvPr/>
        </p:nvPicPr>
        <p:blipFill>
          <a:blip r:embed="rId6"/>
          <a:srcRect l="34375" t="2777" r="34375" b="15278"/>
          <a:stretch>
            <a:fillRect/>
          </a:stretch>
        </p:blipFill>
        <p:spPr>
          <a:xfrm>
            <a:off x="642910" y="1928802"/>
            <a:ext cx="1840437" cy="2714644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761</TotalTime>
  <Words>915</Words>
  <Application>Microsoft Office PowerPoint</Application>
  <PresentationFormat>นำเสนอทางหน้าจอ (4:3)</PresentationFormat>
  <Paragraphs>98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ไหลเวียน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มีอะไรใหม่ใน ios 6</dc:title>
  <dc:creator>iLLuSioN</dc:creator>
  <cp:lastModifiedBy>kd</cp:lastModifiedBy>
  <cp:revision>229</cp:revision>
  <dcterms:created xsi:type="dcterms:W3CDTF">2012-09-26T13:56:33Z</dcterms:created>
  <dcterms:modified xsi:type="dcterms:W3CDTF">2017-09-27T05:24:11Z</dcterms:modified>
</cp:coreProperties>
</file>